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1" r:id="rId2"/>
    <p:sldMasterId id="2147483653" r:id="rId3"/>
  </p:sldMasterIdLst>
  <p:notesMasterIdLst>
    <p:notesMasterId r:id="rId24"/>
  </p:notesMasterIdLst>
  <p:sldIdLst>
    <p:sldId id="256" r:id="rId4"/>
    <p:sldId id="261" r:id="rId5"/>
    <p:sldId id="264" r:id="rId6"/>
    <p:sldId id="277" r:id="rId7"/>
    <p:sldId id="268" r:id="rId8"/>
    <p:sldId id="299" r:id="rId9"/>
    <p:sldId id="305" r:id="rId10"/>
    <p:sldId id="306" r:id="rId11"/>
    <p:sldId id="300" r:id="rId12"/>
    <p:sldId id="269" r:id="rId13"/>
    <p:sldId id="301" r:id="rId14"/>
    <p:sldId id="279" r:id="rId15"/>
    <p:sldId id="266" r:id="rId16"/>
    <p:sldId id="302" r:id="rId17"/>
    <p:sldId id="286" r:id="rId18"/>
    <p:sldId id="274" r:id="rId19"/>
    <p:sldId id="303" r:id="rId20"/>
    <p:sldId id="304" r:id="rId21"/>
    <p:sldId id="272" r:id="rId22"/>
    <p:sldId id="262" r:id="rId23"/>
  </p:sldIdLst>
  <p:sldSz cx="9144000" cy="5143500" type="screen16x9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93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2A40D"/>
    <a:srgbClr val="32AE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80" autoAdjust="0"/>
    <p:restoredTop sz="94378" autoAdjust="0"/>
  </p:normalViewPr>
  <p:slideViewPr>
    <p:cSldViewPr>
      <p:cViewPr>
        <p:scale>
          <a:sx n="100" d="100"/>
          <a:sy n="100" d="100"/>
        </p:scale>
        <p:origin x="765" y="273"/>
      </p:cViewPr>
      <p:guideLst>
        <p:guide orient="horz" pos="1393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336CD0-32E3-4173-8E11-FB669DFA01BA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436B74-3FB5-4B8F-9827-3B1BA062F2C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1716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36B74-3FB5-4B8F-9827-3B1BA062F2C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9253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36B74-3FB5-4B8F-9827-3B1BA062F2C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4862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36B74-3FB5-4B8F-9827-3B1BA062F2C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9523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36B74-3FB5-4B8F-9827-3B1BA062F2C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5971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36B74-3FB5-4B8F-9827-3B1BA062F2C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6874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36B74-3FB5-4B8F-9827-3B1BA062F2C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9038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851920" y="1794902"/>
            <a:ext cx="5292080" cy="1080121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altLang="ko-KR" dirty="0">
                <a:ea typeface="맑은 고딕" pitchFamily="50" charset="-127"/>
              </a:rPr>
              <a:t>FREE </a:t>
            </a:r>
          </a:p>
          <a:p>
            <a:r>
              <a:rPr lang="en-US" altLang="ko-KR" dirty="0">
                <a:ea typeface="맑은 고딕" pitchFamily="50" charset="-127"/>
              </a:rPr>
              <a:t>PPT TEMPLATES</a:t>
            </a:r>
            <a:endParaRPr lang="en-US" altLang="ko-KR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851772" y="2947030"/>
            <a:ext cx="5292080" cy="48881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>
              <a:spcBef>
                <a:spcPts val="0"/>
              </a:spcBef>
              <a:defRPr/>
            </a:pPr>
            <a:r>
              <a:rPr lang="en-US" altLang="ko-KR" b="1" dirty="0"/>
              <a:t>INSERT THE TITLE </a:t>
            </a:r>
          </a:p>
          <a:p>
            <a:pPr>
              <a:spcBef>
                <a:spcPts val="0"/>
              </a:spcBef>
              <a:defRPr/>
            </a:pPr>
            <a:r>
              <a:rPr lang="en-US" altLang="ko-KR" b="1" dirty="0"/>
              <a:t>OF YOUR PRESENTATION HERE</a:t>
            </a:r>
            <a:endParaRPr lang="en-US" altLang="ko-KR" dirty="0"/>
          </a:p>
        </p:txBody>
      </p:sp>
      <p:pic>
        <p:nvPicPr>
          <p:cNvPr id="1026" name="Picture 2" descr="E:\002-KIMS BUSINESS\007-02-Fullslidesppt-Contents\20161228\02-edu\bulb-item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2640" y="657349"/>
            <a:ext cx="1765300" cy="391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2736505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81632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757696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0" y="1759754"/>
            <a:ext cx="9144000" cy="22113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pic>
        <p:nvPicPr>
          <p:cNvPr id="6" name="Picture 2" descr="D:\Fullppt\PNG이미지\핸드폰2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3208" y="1042230"/>
            <a:ext cx="2869272" cy="3474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7380312" y="1175233"/>
            <a:ext cx="1008112" cy="255610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5643269" y="1261134"/>
            <a:ext cx="1654766" cy="255610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00137395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-1"/>
            <a:ext cx="3059832" cy="51435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4860032" y="0"/>
            <a:ext cx="36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Rectangle 2"/>
          <p:cNvSpPr/>
          <p:nvPr userDrawn="1"/>
        </p:nvSpPr>
        <p:spPr>
          <a:xfrm>
            <a:off x="4896032" y="1311750"/>
            <a:ext cx="180000" cy="252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440264"/>
      </p:ext>
    </p:extLst>
  </p:cSld>
  <p:clrMapOvr>
    <a:masterClrMapping/>
  </p:clrMapOvr>
  <p:transition spd="slow"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-1"/>
            <a:ext cx="9144000" cy="30765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950635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131840" y="181632"/>
            <a:ext cx="6012160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131840" y="757696"/>
            <a:ext cx="6012160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-1"/>
            <a:ext cx="3059832" cy="51435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3146470" y="1131590"/>
            <a:ext cx="3059832" cy="401191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88877178"/>
      </p:ext>
    </p:extLst>
  </p:cSld>
  <p:clrMapOvr>
    <a:masterClrMapping/>
  </p:clrMapOvr>
  <p:transition spd="slow"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411510"/>
            <a:ext cx="6444208" cy="43204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135622" y="195487"/>
            <a:ext cx="1944216" cy="47525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2223854" y="195487"/>
            <a:ext cx="1944216" cy="47525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4312086" y="195487"/>
            <a:ext cx="1944216" cy="47525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42137841"/>
      </p:ext>
    </p:extLst>
  </p:cSld>
  <p:clrMapOvr>
    <a:masterClrMapping/>
  </p:clrMapOvr>
  <p:transition spd="slow">
    <p:push dir="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6444208" y="267494"/>
            <a:ext cx="2160000" cy="216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6444208" y="2715766"/>
            <a:ext cx="2160000" cy="216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3986213" y="267494"/>
            <a:ext cx="2160000" cy="216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3986213" y="2715766"/>
            <a:ext cx="2160000" cy="216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09397712"/>
      </p:ext>
    </p:extLst>
  </p:cSld>
  <p:clrMapOvr>
    <a:masterClrMapping/>
  </p:clrMapOvr>
  <p:transition spd="slow">
    <p:push dir="u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95536" y="3291830"/>
            <a:ext cx="8748464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95536" y="3867894"/>
            <a:ext cx="8748464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0" y="4963500"/>
            <a:ext cx="9144000" cy="18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0" y="0"/>
            <a:ext cx="9144000" cy="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467544" y="339502"/>
            <a:ext cx="3312128" cy="280807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3995936" y="339502"/>
            <a:ext cx="4680520" cy="133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3995936" y="1815574"/>
            <a:ext cx="1440000" cy="133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2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5616196" y="1815574"/>
            <a:ext cx="1440000" cy="133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3" name="Picture Placeholder 2"/>
          <p:cNvSpPr>
            <a:spLocks noGrp="1"/>
          </p:cNvSpPr>
          <p:nvPr>
            <p:ph type="pic" idx="16" hasCustomPrompt="1"/>
          </p:nvPr>
        </p:nvSpPr>
        <p:spPr>
          <a:xfrm>
            <a:off x="7236456" y="1815574"/>
            <a:ext cx="1440000" cy="133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52426109"/>
      </p:ext>
    </p:extLst>
  </p:cSld>
  <p:clrMapOvr>
    <a:masterClrMapping/>
  </p:clrMapOvr>
  <p:transition spd="slow">
    <p:push dir="u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apes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42646" y="92609"/>
            <a:ext cx="8679898" cy="5431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5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altLang="ko-KR" dirty="0"/>
              <a:t>Fully Editable Shapes</a:t>
            </a:r>
          </a:p>
        </p:txBody>
      </p:sp>
    </p:spTree>
    <p:extLst>
      <p:ext uri="{BB962C8B-B14F-4D97-AF65-F5344CB8AC3E}">
        <p14:creationId xmlns:p14="http://schemas.microsoft.com/office/powerpoint/2010/main" val="3106909289"/>
      </p:ext>
    </p:extLst>
  </p:cSld>
  <p:clrMapOvr>
    <a:masterClrMapping/>
  </p:clrMapOvr>
  <p:transition spd="slow">
    <p:push dir="u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11" name="Rounded Rectangle 10"/>
          <p:cNvSpPr/>
          <p:nvPr userDrawn="1"/>
        </p:nvSpPr>
        <p:spPr>
          <a:xfrm>
            <a:off x="354008" y="1131589"/>
            <a:ext cx="2849840" cy="364917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Rounded Rectangle 16"/>
          <p:cNvSpPr/>
          <p:nvPr userDrawn="1"/>
        </p:nvSpPr>
        <p:spPr>
          <a:xfrm>
            <a:off x="531932" y="1347500"/>
            <a:ext cx="108520" cy="3240473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8" name="Half Frame 17"/>
          <p:cNvSpPr/>
          <p:nvPr userDrawn="1"/>
        </p:nvSpPr>
        <p:spPr>
          <a:xfrm rot="5400000">
            <a:off x="2592642" y="1238201"/>
            <a:ext cx="502331" cy="502331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8182204"/>
      </p:ext>
    </p:extLst>
  </p:cSld>
  <p:clrMapOvr>
    <a:masterClrMapping/>
  </p:clrMapOvr>
  <p:transition spd="slow">
    <p:push dir="u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2571750"/>
            <a:ext cx="9144000" cy="2571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Rectangle 1"/>
          <p:cNvSpPr/>
          <p:nvPr userDrawn="1"/>
        </p:nvSpPr>
        <p:spPr>
          <a:xfrm>
            <a:off x="2116108" y="843558"/>
            <a:ext cx="4896544" cy="3456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2116108" y="0"/>
            <a:ext cx="4896544" cy="1954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2116108" y="4948014"/>
            <a:ext cx="4896544" cy="1954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116108" y="3049518"/>
            <a:ext cx="4896544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SECTION BREAK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2116108" y="3625582"/>
            <a:ext cx="4896544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pic>
        <p:nvPicPr>
          <p:cNvPr id="2050" name="Picture 2" descr="E:\002-KIMS BUSINESS\007-02-Fullslidesppt-Contents\20161228\02-edu\bulb-item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4155985" y="1156325"/>
            <a:ext cx="816788" cy="1812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8235425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3572242"/>
            <a:ext cx="9144000" cy="57606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Thank you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-148" y="4148306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4" name="Oval 3"/>
          <p:cNvSpPr/>
          <p:nvPr userDrawn="1"/>
        </p:nvSpPr>
        <p:spPr>
          <a:xfrm>
            <a:off x="3311860" y="737642"/>
            <a:ext cx="2520280" cy="25202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 descr="E:\002-KIMS BUSINESS\007-02-Fullslidesppt-Contents\20161228\02-edu\bulb-item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2351" y="1139211"/>
            <a:ext cx="819298" cy="1818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2477153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2604" y="0"/>
            <a:ext cx="158417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74" name="Picture 2" descr="E:\002-KIMS BUSINESS\007-02-Fullslidesppt-Contents\20161228\02-edu\bulb-item2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484" y="938231"/>
            <a:ext cx="1584176" cy="3515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E:\002-KIMS BUSINESS\007-02-Fullslidesppt-Contents\20161228\02-edu\bulb-item.png"/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 bwMode="auto">
          <a:xfrm>
            <a:off x="789484" y="938231"/>
            <a:ext cx="792088" cy="3515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5712077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gend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2604" y="0"/>
            <a:ext cx="158417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74" name="Picture 2" descr="E:\002-KIMS BUSINESS\007-02-Fullslidesppt-Contents\20161228\02-edu\bulb-item2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735" y="2931790"/>
            <a:ext cx="945499" cy="2098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5998830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3399842"/>
            <a:ext cx="9144000" cy="17436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4" name="Oval 3"/>
          <p:cNvSpPr/>
          <p:nvPr userDrawn="1"/>
        </p:nvSpPr>
        <p:spPr>
          <a:xfrm>
            <a:off x="4043561" y="2859782"/>
            <a:ext cx="1080120" cy="1080120"/>
          </a:xfrm>
          <a:prstGeom prst="ellipse">
            <a:avLst/>
          </a:prstGeom>
          <a:solidFill>
            <a:schemeClr val="accent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 descr="E:\002-KIMS BUSINESS\007-02-Fullslidesppt-Contents\20161228\02-edu\bulb-item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8057" y="3010192"/>
            <a:ext cx="351128" cy="779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6867806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4963500"/>
            <a:ext cx="9144000" cy="18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0" y="0"/>
            <a:ext cx="9144000" cy="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904482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1960850198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s and Contents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43508" y="92609"/>
            <a:ext cx="8856984" cy="495828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81632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757696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6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0" y="1347774"/>
            <a:ext cx="2160240" cy="187204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2327920" y="1347774"/>
            <a:ext cx="2160240" cy="187204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4655840" y="1347774"/>
            <a:ext cx="2160240" cy="187204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6983760" y="1347774"/>
            <a:ext cx="2160240" cy="187204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3" name="Rectangle 2"/>
          <p:cNvSpPr/>
          <p:nvPr userDrawn="1"/>
        </p:nvSpPr>
        <p:spPr>
          <a:xfrm>
            <a:off x="0" y="3219822"/>
            <a:ext cx="2160000" cy="1584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2328000" y="3219822"/>
            <a:ext cx="2160000" cy="1584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4656000" y="3219822"/>
            <a:ext cx="2160000" cy="1584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6984000" y="3219822"/>
            <a:ext cx="2160000" cy="1584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5967038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2932113"/>
            <a:ext cx="9144000" cy="22113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81632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757696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pic>
        <p:nvPicPr>
          <p:cNvPr id="5" name="Picture 3" descr="D:\Fullppt\005-PNG이미지\노트북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776" y="1131590"/>
            <a:ext cx="7230270" cy="3677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4513480" y="1626257"/>
            <a:ext cx="3465217" cy="256260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3" name="Rectangle 2"/>
          <p:cNvSpPr/>
          <p:nvPr userDrawn="1"/>
        </p:nvSpPr>
        <p:spPr>
          <a:xfrm>
            <a:off x="467544" y="3363838"/>
            <a:ext cx="3024336" cy="10081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6058886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6683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ransition spd="slow">
    <p:push dir="u"/>
  </p:transition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7555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72" r:id="rId2"/>
    <p:sldLayoutId id="2147483670" r:id="rId3"/>
    <p:sldLayoutId id="2147483652" r:id="rId4"/>
    <p:sldLayoutId id="2147483671" r:id="rId5"/>
    <p:sldLayoutId id="2147483655" r:id="rId6"/>
    <p:sldLayoutId id="2147483662" r:id="rId7"/>
    <p:sldLayoutId id="2147483663" r:id="rId8"/>
    <p:sldLayoutId id="2147483665" r:id="rId9"/>
    <p:sldLayoutId id="2147483666" r:id="rId10"/>
    <p:sldLayoutId id="2147483667" r:id="rId11"/>
    <p:sldLayoutId id="2147483664" r:id="rId12"/>
    <p:sldLayoutId id="2147483668" r:id="rId13"/>
    <p:sldLayoutId id="2147483669" r:id="rId14"/>
    <p:sldLayoutId id="2147483673" r:id="rId15"/>
    <p:sldLayoutId id="2147483656" r:id="rId16"/>
  </p:sldLayoutIdLst>
  <p:transition spd="slow">
    <p:push dir="u"/>
  </p:transition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4710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ransition spd="slow">
    <p:push dir="u"/>
  </p:transition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Relationship Id="rId6" Type="http://schemas.microsoft.com/office/2007/relationships/hdphoto" Target="../media/hdphoto1.wdp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z="5400" dirty="0" err="1">
                <a:ea typeface="맑은 고딕" pitchFamily="50" charset="-127"/>
              </a:rPr>
              <a:t>RecruitX</a:t>
            </a:r>
            <a:r>
              <a:rPr lang="en-US" altLang="ko-KR" sz="5400" dirty="0">
                <a:ea typeface="맑은 고딕" pitchFamily="50" charset="-127"/>
              </a:rPr>
              <a:t> 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>
              <a:spcBef>
                <a:spcPts val="0"/>
              </a:spcBef>
              <a:defRPr/>
            </a:pPr>
            <a:r>
              <a:rPr lang="en-US" altLang="ko-KR" sz="1600" b="1" dirty="0"/>
              <a:t>Ein </a:t>
            </a:r>
            <a:r>
              <a:rPr lang="en-US" altLang="ko-KR" sz="1600" b="1" dirty="0" err="1"/>
              <a:t>automatisierter</a:t>
            </a:r>
            <a:r>
              <a:rPr lang="en-US" altLang="ko-KR" sz="1600" b="1" dirty="0"/>
              <a:t> </a:t>
            </a:r>
            <a:r>
              <a:rPr lang="en-US" altLang="ko-KR" sz="1600" b="1" dirty="0" err="1"/>
              <a:t>Bewerbungsprozess</a:t>
            </a:r>
            <a:endParaRPr lang="en-US" altLang="ko-KR" sz="1600" dirty="0"/>
          </a:p>
        </p:txBody>
      </p:sp>
    </p:spTree>
    <p:extLst>
      <p:ext uri="{BB962C8B-B14F-4D97-AF65-F5344CB8AC3E}">
        <p14:creationId xmlns:p14="http://schemas.microsoft.com/office/powerpoint/2010/main" val="2971841378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altLang="ko-KR" dirty="0"/>
              <a:t>U</a:t>
            </a:r>
            <a:r>
              <a:rPr lang="en-US" altLang="ko-KR" dirty="0" err="1"/>
              <a:t>nser</a:t>
            </a:r>
            <a:r>
              <a:rPr lang="en-US" altLang="ko-KR" dirty="0"/>
              <a:t> Team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 err="1"/>
              <a:t>Aufgabenverteilung</a:t>
            </a:r>
            <a:r>
              <a:rPr lang="en-US" altLang="ko-KR" dirty="0"/>
              <a:t> in der Gruppe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251520" y="3350185"/>
            <a:ext cx="1656184" cy="812332"/>
            <a:chOff x="251520" y="3350185"/>
            <a:chExt cx="1656184" cy="812332"/>
          </a:xfrm>
        </p:grpSpPr>
        <p:grpSp>
          <p:nvGrpSpPr>
            <p:cNvPr id="12" name="Group 11"/>
            <p:cNvGrpSpPr/>
            <p:nvPr/>
          </p:nvGrpSpPr>
          <p:grpSpPr>
            <a:xfrm>
              <a:off x="251520" y="3350185"/>
              <a:ext cx="1656184" cy="511791"/>
              <a:chOff x="3779911" y="3327771"/>
              <a:chExt cx="1584178" cy="511791"/>
            </a:xfrm>
            <a:noFill/>
          </p:grpSpPr>
          <p:sp>
            <p:nvSpPr>
              <p:cNvPr id="13" name="Text Placeholder 17"/>
              <p:cNvSpPr txBox="1">
                <a:spLocks/>
              </p:cNvSpPr>
              <p:nvPr/>
            </p:nvSpPr>
            <p:spPr>
              <a:xfrm>
                <a:off x="3779911" y="3327771"/>
                <a:ext cx="1584177" cy="246087"/>
              </a:xfrm>
              <a:prstGeom prst="rect">
                <a:avLst/>
              </a:prstGeom>
              <a:grpFill/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1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Paul</a:t>
                </a:r>
              </a:p>
            </p:txBody>
          </p:sp>
          <p:sp>
            <p:nvSpPr>
              <p:cNvPr id="14" name="Text Placeholder 18"/>
              <p:cNvSpPr txBox="1">
                <a:spLocks/>
              </p:cNvSpPr>
              <p:nvPr/>
            </p:nvSpPr>
            <p:spPr>
              <a:xfrm>
                <a:off x="3779912" y="3589982"/>
                <a:ext cx="1584177" cy="249580"/>
              </a:xfrm>
              <a:prstGeom prst="rect">
                <a:avLst/>
              </a:prstGeom>
              <a:grpFill/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1200" b="1" dirty="0" err="1">
                    <a:solidFill>
                      <a:schemeClr val="accent1"/>
                    </a:solidFill>
                    <a:cs typeface="Arial" pitchFamily="34" charset="0"/>
                  </a:rPr>
                  <a:t>Programmierung</a:t>
                </a:r>
                <a:endParaRPr lang="en-US" sz="1200" b="1" dirty="0">
                  <a:solidFill>
                    <a:schemeClr val="accent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15" name="TextBox 14"/>
            <p:cNvSpPr txBox="1"/>
            <p:nvPr/>
          </p:nvSpPr>
          <p:spPr>
            <a:xfrm>
              <a:off x="251520" y="3885518"/>
              <a:ext cx="165618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enutzeroberfläche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2579609" y="3350185"/>
            <a:ext cx="1656184" cy="996998"/>
            <a:chOff x="251520" y="3350185"/>
            <a:chExt cx="1656184" cy="996998"/>
          </a:xfrm>
        </p:grpSpPr>
        <p:grpSp>
          <p:nvGrpSpPr>
            <p:cNvPr id="18" name="Group 17"/>
            <p:cNvGrpSpPr/>
            <p:nvPr/>
          </p:nvGrpSpPr>
          <p:grpSpPr>
            <a:xfrm>
              <a:off x="251520" y="3350185"/>
              <a:ext cx="1656184" cy="511791"/>
              <a:chOff x="3779911" y="3327771"/>
              <a:chExt cx="1584178" cy="511791"/>
            </a:xfrm>
            <a:noFill/>
          </p:grpSpPr>
          <p:sp>
            <p:nvSpPr>
              <p:cNvPr id="20" name="Text Placeholder 17"/>
              <p:cNvSpPr txBox="1">
                <a:spLocks/>
              </p:cNvSpPr>
              <p:nvPr/>
            </p:nvSpPr>
            <p:spPr>
              <a:xfrm>
                <a:off x="3779911" y="3327771"/>
                <a:ext cx="1584177" cy="246087"/>
              </a:xfrm>
              <a:prstGeom prst="rect">
                <a:avLst/>
              </a:prstGeom>
              <a:grpFill/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1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Jonas</a:t>
                </a:r>
              </a:p>
            </p:txBody>
          </p:sp>
          <p:sp>
            <p:nvSpPr>
              <p:cNvPr id="21" name="Text Placeholder 18"/>
              <p:cNvSpPr txBox="1">
                <a:spLocks/>
              </p:cNvSpPr>
              <p:nvPr/>
            </p:nvSpPr>
            <p:spPr>
              <a:xfrm>
                <a:off x="3779912" y="3589982"/>
                <a:ext cx="1584177" cy="249580"/>
              </a:xfrm>
              <a:prstGeom prst="rect">
                <a:avLst/>
              </a:prstGeom>
              <a:grpFill/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1200" b="1" dirty="0" err="1">
                    <a:solidFill>
                      <a:schemeClr val="accent1"/>
                    </a:solidFill>
                    <a:cs typeface="Arial" pitchFamily="34" charset="0"/>
                  </a:rPr>
                  <a:t>Programmierung</a:t>
                </a:r>
                <a:endParaRPr lang="en-US" sz="1200" b="1" dirty="0">
                  <a:solidFill>
                    <a:schemeClr val="accent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19" name="TextBox 18"/>
            <p:cNvSpPr txBox="1"/>
            <p:nvPr/>
          </p:nvSpPr>
          <p:spPr>
            <a:xfrm>
              <a:off x="251520" y="3885518"/>
              <a:ext cx="165618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Datenbank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Mock-Up</a:t>
              </a:r>
            </a:p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Interfaces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4907698" y="3350185"/>
            <a:ext cx="1656183" cy="1181664"/>
            <a:chOff x="251520" y="3350185"/>
            <a:chExt cx="1656183" cy="1181664"/>
          </a:xfrm>
        </p:grpSpPr>
        <p:grpSp>
          <p:nvGrpSpPr>
            <p:cNvPr id="23" name="Group 22"/>
            <p:cNvGrpSpPr/>
            <p:nvPr/>
          </p:nvGrpSpPr>
          <p:grpSpPr>
            <a:xfrm>
              <a:off x="251520" y="3350185"/>
              <a:ext cx="1656183" cy="511791"/>
              <a:chOff x="3779911" y="3327771"/>
              <a:chExt cx="1584177" cy="511791"/>
            </a:xfrm>
            <a:noFill/>
          </p:grpSpPr>
          <p:sp>
            <p:nvSpPr>
              <p:cNvPr id="25" name="Text Placeholder 17"/>
              <p:cNvSpPr txBox="1">
                <a:spLocks/>
              </p:cNvSpPr>
              <p:nvPr/>
            </p:nvSpPr>
            <p:spPr>
              <a:xfrm>
                <a:off x="3779911" y="3327771"/>
                <a:ext cx="1584177" cy="246087"/>
              </a:xfrm>
              <a:prstGeom prst="rect">
                <a:avLst/>
              </a:prstGeom>
              <a:grpFill/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1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Simon</a:t>
                </a:r>
              </a:p>
            </p:txBody>
          </p:sp>
          <p:sp>
            <p:nvSpPr>
              <p:cNvPr id="26" name="Text Placeholder 18"/>
              <p:cNvSpPr txBox="1">
                <a:spLocks/>
              </p:cNvSpPr>
              <p:nvPr/>
            </p:nvSpPr>
            <p:spPr>
              <a:xfrm>
                <a:off x="4009341" y="3589982"/>
                <a:ext cx="1125320" cy="249580"/>
              </a:xfrm>
              <a:prstGeom prst="rect">
                <a:avLst/>
              </a:prstGeom>
              <a:grpFill/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1200" b="1" dirty="0">
                    <a:solidFill>
                      <a:schemeClr val="accent1"/>
                    </a:solidFill>
                    <a:cs typeface="Arial" pitchFamily="34" charset="0"/>
                  </a:rPr>
                  <a:t>Recherche &amp; </a:t>
                </a:r>
                <a:r>
                  <a:rPr lang="en-US" sz="1200" b="1" dirty="0" err="1">
                    <a:solidFill>
                      <a:schemeClr val="accent1"/>
                    </a:solidFill>
                    <a:cs typeface="Arial" pitchFamily="34" charset="0"/>
                  </a:rPr>
                  <a:t>Aufbereitung</a:t>
                </a:r>
                <a:endParaRPr lang="en-US" sz="1200" b="1" dirty="0">
                  <a:solidFill>
                    <a:schemeClr val="accent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24" name="TextBox 23"/>
            <p:cNvSpPr txBox="1"/>
            <p:nvPr/>
          </p:nvSpPr>
          <p:spPr>
            <a:xfrm>
              <a:off x="251520" y="3885518"/>
              <a:ext cx="165618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Problemstellung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definieren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7235788" y="3350185"/>
            <a:ext cx="1656184" cy="996998"/>
            <a:chOff x="251520" y="3350185"/>
            <a:chExt cx="1656184" cy="996998"/>
          </a:xfrm>
        </p:grpSpPr>
        <p:grpSp>
          <p:nvGrpSpPr>
            <p:cNvPr id="28" name="Group 27"/>
            <p:cNvGrpSpPr/>
            <p:nvPr/>
          </p:nvGrpSpPr>
          <p:grpSpPr>
            <a:xfrm>
              <a:off x="251520" y="3350185"/>
              <a:ext cx="1656184" cy="511791"/>
              <a:chOff x="3779911" y="3327771"/>
              <a:chExt cx="1584178" cy="511791"/>
            </a:xfrm>
            <a:noFill/>
          </p:grpSpPr>
          <p:sp>
            <p:nvSpPr>
              <p:cNvPr id="30" name="Text Placeholder 17"/>
              <p:cNvSpPr txBox="1">
                <a:spLocks/>
              </p:cNvSpPr>
              <p:nvPr/>
            </p:nvSpPr>
            <p:spPr>
              <a:xfrm>
                <a:off x="3779911" y="3327771"/>
                <a:ext cx="1584177" cy="246087"/>
              </a:xfrm>
              <a:prstGeom prst="rect">
                <a:avLst/>
              </a:prstGeom>
              <a:grpFill/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1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Felix</a:t>
                </a:r>
              </a:p>
            </p:txBody>
          </p:sp>
          <p:sp>
            <p:nvSpPr>
              <p:cNvPr id="31" name="Text Placeholder 18"/>
              <p:cNvSpPr txBox="1">
                <a:spLocks/>
              </p:cNvSpPr>
              <p:nvPr/>
            </p:nvSpPr>
            <p:spPr>
              <a:xfrm>
                <a:off x="3779912" y="3589982"/>
                <a:ext cx="1584177" cy="249580"/>
              </a:xfrm>
              <a:prstGeom prst="rect">
                <a:avLst/>
              </a:prstGeom>
              <a:grpFill/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de-DE" sz="1200" b="1" dirty="0">
                    <a:solidFill>
                      <a:schemeClr val="accent1"/>
                    </a:solidFill>
                    <a:cs typeface="Arial" pitchFamily="34" charset="0"/>
                  </a:rPr>
                  <a:t>D</a:t>
                </a:r>
                <a:r>
                  <a:rPr lang="en-US" sz="1200" b="1" dirty="0" err="1">
                    <a:solidFill>
                      <a:schemeClr val="accent1"/>
                    </a:solidFill>
                    <a:cs typeface="Arial" pitchFamily="34" charset="0"/>
                  </a:rPr>
                  <a:t>okumentation</a:t>
                </a:r>
                <a:r>
                  <a:rPr lang="en-US" sz="1200" b="1" dirty="0">
                    <a:solidFill>
                      <a:schemeClr val="accent1"/>
                    </a:solidFill>
                    <a:cs typeface="Arial" pitchFamily="34" charset="0"/>
                  </a:rPr>
                  <a:t>  </a:t>
                </a:r>
              </a:p>
            </p:txBody>
          </p:sp>
        </p:grpSp>
        <p:sp>
          <p:nvSpPr>
            <p:cNvPr id="29" name="TextBox 28"/>
            <p:cNvSpPr txBox="1"/>
            <p:nvPr/>
          </p:nvSpPr>
          <p:spPr>
            <a:xfrm>
              <a:off x="251520" y="3885518"/>
              <a:ext cx="165618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Strukturierung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des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Projektprozesses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pic>
        <p:nvPicPr>
          <p:cNvPr id="4" name="Bildplatzhalter 3">
            <a:extLst>
              <a:ext uri="{FF2B5EF4-FFF2-40B4-BE49-F238E27FC236}">
                <a16:creationId xmlns:a16="http://schemas.microsoft.com/office/drawing/2014/main" id="{95FBF5CF-F624-46E2-AE56-25D51EC73CA3}"/>
              </a:ext>
            </a:extLst>
          </p:cNvPr>
          <p:cNvPicPr>
            <a:picLocks noGrp="1" noChangeAspect="1"/>
          </p:cNvPicPr>
          <p:nvPr>
            <p:ph type="pic" idx="12"/>
          </p:nvPr>
        </p:nvPicPr>
        <p:blipFill rotWithShape="1">
          <a:blip r:embed="rId2"/>
          <a:srcRect l="9743" t="3838" r="7001" b="6815"/>
          <a:stretch/>
        </p:blipFill>
        <p:spPr>
          <a:xfrm>
            <a:off x="134701" y="1347774"/>
            <a:ext cx="2025539" cy="1872048"/>
          </a:xfrm>
          <a:prstGeom prst="rect">
            <a:avLst/>
          </a:prstGeom>
        </p:spPr>
      </p:pic>
      <p:pic>
        <p:nvPicPr>
          <p:cNvPr id="7" name="Bildplatzhalter 6">
            <a:extLst>
              <a:ext uri="{FF2B5EF4-FFF2-40B4-BE49-F238E27FC236}">
                <a16:creationId xmlns:a16="http://schemas.microsoft.com/office/drawing/2014/main" id="{5965F13B-3A09-41A1-B1E6-3DCCB4E1130D}"/>
              </a:ext>
            </a:extLst>
          </p:cNvPr>
          <p:cNvPicPr>
            <a:picLocks noGrp="1" noChangeAspect="1"/>
          </p:cNvPicPr>
          <p:nvPr>
            <p:ph type="pic" idx="13"/>
          </p:nvPr>
        </p:nvPicPr>
        <p:blipFill>
          <a:blip r:embed="rId3"/>
          <a:srcRect t="3221" b="3221"/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6" name="Bildplatzhalter 5">
            <a:extLst>
              <a:ext uri="{FF2B5EF4-FFF2-40B4-BE49-F238E27FC236}">
                <a16:creationId xmlns:a16="http://schemas.microsoft.com/office/drawing/2014/main" id="{1CB1FD21-8631-4708-B197-9275581920C3}"/>
              </a:ext>
            </a:extLst>
          </p:cNvPr>
          <p:cNvPicPr>
            <a:picLocks noGrp="1" noChangeAspect="1"/>
          </p:cNvPicPr>
          <p:nvPr>
            <p:ph type="pic" idx="14"/>
          </p:nvPr>
        </p:nvPicPr>
        <p:blipFill>
          <a:blip r:embed="rId4"/>
          <a:srcRect t="5082" b="5082"/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9" name="Bildplatzhalter 8">
            <a:extLst>
              <a:ext uri="{FF2B5EF4-FFF2-40B4-BE49-F238E27FC236}">
                <a16:creationId xmlns:a16="http://schemas.microsoft.com/office/drawing/2014/main" id="{5F555174-8351-489C-8C5A-CC60B8443D37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 l="6667" t="13161" r="9999" b="4188"/>
          <a:stretch/>
        </p:blipFill>
        <p:spPr>
          <a:xfrm>
            <a:off x="6983759" y="1347774"/>
            <a:ext cx="2025540" cy="1872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0310673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 err="1"/>
              <a:t>Gewählte</a:t>
            </a:r>
            <a:r>
              <a:rPr lang="en-US" altLang="ko-KR" dirty="0"/>
              <a:t> </a:t>
            </a:r>
            <a:r>
              <a:rPr lang="en-US" altLang="ko-KR" dirty="0" err="1"/>
              <a:t>Lösung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076294" y="3625582"/>
            <a:ext cx="4976172" cy="288032"/>
          </a:xfrm>
        </p:spPr>
        <p:txBody>
          <a:bodyPr/>
          <a:lstStyle/>
          <a:p>
            <a:pPr lvl="0"/>
            <a:r>
              <a:rPr lang="de-DE" altLang="ko-KR" dirty="0"/>
              <a:t>Grundidee &amp; nachgelagerte Prozesse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851376725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BA098DAB-C76E-41E9-94F1-7DE07160A0FC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 err="1"/>
              <a:t>Grundidee</a:t>
            </a:r>
            <a:r>
              <a:rPr lang="en-US" altLang="ko-KR" dirty="0"/>
              <a:t> </a:t>
            </a:r>
            <a:r>
              <a:rPr lang="en-US" altLang="ko-KR" dirty="0" err="1"/>
              <a:t>RecruitX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 err="1"/>
              <a:t>Konzept</a:t>
            </a:r>
            <a:r>
              <a:rPr lang="en-US" altLang="ko-KR" dirty="0"/>
              <a:t> </a:t>
            </a:r>
            <a:r>
              <a:rPr lang="en-US" altLang="ko-KR" dirty="0" err="1"/>
              <a:t>unseres</a:t>
            </a:r>
            <a:r>
              <a:rPr lang="en-US" altLang="ko-KR" dirty="0"/>
              <a:t> </a:t>
            </a:r>
            <a:r>
              <a:rPr lang="en-US" altLang="ko-KR" dirty="0" err="1"/>
              <a:t>Programms</a:t>
            </a:r>
            <a:endParaRPr lang="en-US" altLang="ko-KR" dirty="0"/>
          </a:p>
        </p:txBody>
      </p:sp>
      <p:sp>
        <p:nvSpPr>
          <p:cNvPr id="5" name="Oval 4"/>
          <p:cNvSpPr/>
          <p:nvPr/>
        </p:nvSpPr>
        <p:spPr>
          <a:xfrm>
            <a:off x="3839006" y="2320045"/>
            <a:ext cx="1224136" cy="1224136"/>
          </a:xfrm>
          <a:prstGeom prst="ellipse">
            <a:avLst/>
          </a:prstGeom>
          <a:solidFill>
            <a:schemeClr val="accent1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467544" y="1282807"/>
            <a:ext cx="350587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accent1"/>
                </a:solidFill>
                <a:cs typeface="Arial" pitchFamily="34" charset="0"/>
              </a:rPr>
              <a:t>Easy to change colors, photos and Text.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You can simply impress your audience and add a unique zing and appeal to your Presentations. </a:t>
            </a:r>
          </a:p>
          <a:p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11560" y="3465106"/>
            <a:ext cx="27363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</a:t>
            </a:r>
            <a:r>
              <a:rPr lang="en-US" altLang="ko-KR" sz="1200" dirty="0">
                <a:solidFill>
                  <a:schemeClr val="accent1"/>
                </a:solidFill>
                <a:cs typeface="Arial" pitchFamily="34" charset="0"/>
              </a:rPr>
              <a:t>simply impress your audience and add a unique zing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and appeal to your Presentations. Easy to change colors, photos and Text. </a:t>
            </a:r>
          </a:p>
        </p:txBody>
      </p:sp>
      <p:sp>
        <p:nvSpPr>
          <p:cNvPr id="10" name="Donut 8">
            <a:extLst>
              <a:ext uri="{FF2B5EF4-FFF2-40B4-BE49-F238E27FC236}">
                <a16:creationId xmlns:a16="http://schemas.microsoft.com/office/drawing/2014/main" id="{7202FBBE-2B24-4453-AED7-5A98E0E286EC}"/>
              </a:ext>
            </a:extLst>
          </p:cNvPr>
          <p:cNvSpPr/>
          <p:nvPr/>
        </p:nvSpPr>
        <p:spPr>
          <a:xfrm>
            <a:off x="4208358" y="2646411"/>
            <a:ext cx="485429" cy="571404"/>
          </a:xfrm>
          <a:custGeom>
            <a:avLst/>
            <a:gdLst/>
            <a:ahLst/>
            <a:cxnLst/>
            <a:rect l="l" t="t" r="r" b="b"/>
            <a:pathLst>
              <a:path w="2688046" h="3213079">
                <a:moveTo>
                  <a:pt x="1056023" y="556744"/>
                </a:moveTo>
                <a:lnTo>
                  <a:pt x="1056023" y="906412"/>
                </a:lnTo>
                <a:cubicBezTo>
                  <a:pt x="641240" y="1029807"/>
                  <a:pt x="338989" y="1414134"/>
                  <a:pt x="338989" y="1869056"/>
                </a:cubicBezTo>
                <a:cubicBezTo>
                  <a:pt x="338989" y="2424121"/>
                  <a:pt x="788958" y="2874090"/>
                  <a:pt x="1344023" y="2874090"/>
                </a:cubicBezTo>
                <a:cubicBezTo>
                  <a:pt x="1899088" y="2874090"/>
                  <a:pt x="2349057" y="2424121"/>
                  <a:pt x="2349057" y="1869056"/>
                </a:cubicBezTo>
                <a:cubicBezTo>
                  <a:pt x="2349057" y="1414134"/>
                  <a:pt x="2046806" y="1029807"/>
                  <a:pt x="1632023" y="906412"/>
                </a:cubicBezTo>
                <a:lnTo>
                  <a:pt x="1632023" y="556744"/>
                </a:lnTo>
                <a:cubicBezTo>
                  <a:pt x="2235992" y="687900"/>
                  <a:pt x="2688046" y="1225687"/>
                  <a:pt x="2688046" y="1869056"/>
                </a:cubicBezTo>
                <a:cubicBezTo>
                  <a:pt x="2688046" y="2611339"/>
                  <a:pt x="2086306" y="3213079"/>
                  <a:pt x="1344023" y="3213079"/>
                </a:cubicBezTo>
                <a:cubicBezTo>
                  <a:pt x="601740" y="3213079"/>
                  <a:pt x="0" y="2611339"/>
                  <a:pt x="0" y="1869056"/>
                </a:cubicBezTo>
                <a:cubicBezTo>
                  <a:pt x="0" y="1225687"/>
                  <a:pt x="452054" y="687900"/>
                  <a:pt x="1056023" y="556744"/>
                </a:cubicBezTo>
                <a:close/>
                <a:moveTo>
                  <a:pt x="1344023" y="0"/>
                </a:moveTo>
                <a:cubicBezTo>
                  <a:pt x="1443445" y="0"/>
                  <a:pt x="1524043" y="80598"/>
                  <a:pt x="1524043" y="180020"/>
                </a:cubicBezTo>
                <a:lnTo>
                  <a:pt x="1524043" y="1413058"/>
                </a:lnTo>
                <a:cubicBezTo>
                  <a:pt x="1524043" y="1512480"/>
                  <a:pt x="1443445" y="1593078"/>
                  <a:pt x="1344023" y="1593078"/>
                </a:cubicBezTo>
                <a:cubicBezTo>
                  <a:pt x="1244601" y="1593078"/>
                  <a:pt x="1164003" y="1512480"/>
                  <a:pt x="1164003" y="1413058"/>
                </a:cubicBezTo>
                <a:lnTo>
                  <a:pt x="1164003" y="180020"/>
                </a:lnTo>
                <a:cubicBezTo>
                  <a:pt x="1164003" y="80598"/>
                  <a:pt x="1244601" y="0"/>
                  <a:pt x="134402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1712300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ame 16"/>
          <p:cNvSpPr/>
          <p:nvPr/>
        </p:nvSpPr>
        <p:spPr>
          <a:xfrm>
            <a:off x="215516" y="177378"/>
            <a:ext cx="8712968" cy="4788744"/>
          </a:xfrm>
          <a:prstGeom prst="frame">
            <a:avLst>
              <a:gd name="adj1" fmla="val 89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0" name="Text Placeholder 1"/>
          <p:cNvSpPr txBox="1">
            <a:spLocks/>
          </p:cNvSpPr>
          <p:nvPr/>
        </p:nvSpPr>
        <p:spPr>
          <a:xfrm>
            <a:off x="6747145" y="116047"/>
            <a:ext cx="1800200" cy="1440408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altLang="ko-KR" sz="18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One Columns Designed</a:t>
            </a:r>
            <a:endParaRPr lang="ko-KR" altLang="en-US" sz="1800" b="1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8" name="Flussdiagramm: Grenzstelle 7">
            <a:extLst>
              <a:ext uri="{FF2B5EF4-FFF2-40B4-BE49-F238E27FC236}">
                <a16:creationId xmlns:a16="http://schemas.microsoft.com/office/drawing/2014/main" id="{BBE29E50-23B1-4135-9A9C-0F1B1D5AA759}"/>
              </a:ext>
            </a:extLst>
          </p:cNvPr>
          <p:cNvSpPr/>
          <p:nvPr/>
        </p:nvSpPr>
        <p:spPr>
          <a:xfrm>
            <a:off x="323528" y="339502"/>
            <a:ext cx="1409645" cy="637309"/>
          </a:xfrm>
          <a:prstGeom prst="flowChartTerminator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/>
              <a:t>Anfangsfenster,</a:t>
            </a:r>
            <a:r>
              <a:rPr lang="en-US" sz="1200" dirty="0"/>
              <a:t>  Auswahl</a:t>
            </a:r>
            <a:endParaRPr lang="de-DE" sz="1200" dirty="0"/>
          </a:p>
        </p:txBody>
      </p:sp>
      <p:sp>
        <p:nvSpPr>
          <p:cNvPr id="9" name="Flussdiagramm: Vorbereitung 8">
            <a:extLst>
              <a:ext uri="{FF2B5EF4-FFF2-40B4-BE49-F238E27FC236}">
                <a16:creationId xmlns:a16="http://schemas.microsoft.com/office/drawing/2014/main" id="{FE8D89C8-041F-4015-BBF1-2C6BB872C293}"/>
              </a:ext>
            </a:extLst>
          </p:cNvPr>
          <p:cNvSpPr/>
          <p:nvPr/>
        </p:nvSpPr>
        <p:spPr>
          <a:xfrm>
            <a:off x="571869" y="1213822"/>
            <a:ext cx="912961" cy="637309"/>
          </a:xfrm>
          <a:prstGeom prst="flowChartPreparat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/>
              <a:t>HR</a:t>
            </a:r>
            <a:endParaRPr lang="en-US" sz="1200" dirty="0"/>
          </a:p>
        </p:txBody>
      </p:sp>
      <p:sp>
        <p:nvSpPr>
          <p:cNvPr id="10" name="Flussdiagramm: Vorbereitung 9">
            <a:extLst>
              <a:ext uri="{FF2B5EF4-FFF2-40B4-BE49-F238E27FC236}">
                <a16:creationId xmlns:a16="http://schemas.microsoft.com/office/drawing/2014/main" id="{0FA84778-CD98-4DD8-A1A1-A106483873CD}"/>
              </a:ext>
            </a:extLst>
          </p:cNvPr>
          <p:cNvSpPr/>
          <p:nvPr/>
        </p:nvSpPr>
        <p:spPr>
          <a:xfrm>
            <a:off x="2048739" y="339502"/>
            <a:ext cx="1409645" cy="637309"/>
          </a:xfrm>
          <a:prstGeom prst="flowChartPreparat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/>
              <a:t>Bewerber</a:t>
            </a:r>
            <a:endParaRPr lang="en-US" sz="1200" dirty="0"/>
          </a:p>
        </p:txBody>
      </p:sp>
      <p:sp>
        <p:nvSpPr>
          <p:cNvPr id="11" name="Flussdiagramm: Vorbereitung 10">
            <a:extLst>
              <a:ext uri="{FF2B5EF4-FFF2-40B4-BE49-F238E27FC236}">
                <a16:creationId xmlns:a16="http://schemas.microsoft.com/office/drawing/2014/main" id="{F3A0AFD1-5DFB-424C-9AF9-BCA0BADB5B0D}"/>
              </a:ext>
            </a:extLst>
          </p:cNvPr>
          <p:cNvSpPr/>
          <p:nvPr/>
        </p:nvSpPr>
        <p:spPr>
          <a:xfrm>
            <a:off x="2532227" y="3244295"/>
            <a:ext cx="1505186" cy="637309"/>
          </a:xfrm>
          <a:prstGeom prst="flowChartPreparat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/>
              <a:t>Wirtschaft</a:t>
            </a:r>
            <a:endParaRPr lang="en-US" sz="1200" dirty="0"/>
          </a:p>
        </p:txBody>
      </p:sp>
      <p:sp>
        <p:nvSpPr>
          <p:cNvPr id="12" name="Flussdiagramm: Vorbereitung 11">
            <a:extLst>
              <a:ext uri="{FF2B5EF4-FFF2-40B4-BE49-F238E27FC236}">
                <a16:creationId xmlns:a16="http://schemas.microsoft.com/office/drawing/2014/main" id="{5B14724D-83BD-4AFE-8EBD-9875D473876D}"/>
              </a:ext>
            </a:extLst>
          </p:cNvPr>
          <p:cNvSpPr/>
          <p:nvPr/>
        </p:nvSpPr>
        <p:spPr>
          <a:xfrm>
            <a:off x="673851" y="3248538"/>
            <a:ext cx="1494307" cy="637309"/>
          </a:xfrm>
          <a:prstGeom prst="flowChartPreparat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/>
              <a:t>Informatik</a:t>
            </a:r>
            <a:endParaRPr lang="en-US" sz="1200" dirty="0"/>
          </a:p>
        </p:txBody>
      </p:sp>
      <p:sp>
        <p:nvSpPr>
          <p:cNvPr id="13" name="Flussdiagramm: Grenzstelle 12">
            <a:extLst>
              <a:ext uri="{FF2B5EF4-FFF2-40B4-BE49-F238E27FC236}">
                <a16:creationId xmlns:a16="http://schemas.microsoft.com/office/drawing/2014/main" id="{E77CD3E7-94D8-4C82-B624-B486421E45B3}"/>
              </a:ext>
            </a:extLst>
          </p:cNvPr>
          <p:cNvSpPr/>
          <p:nvPr/>
        </p:nvSpPr>
        <p:spPr>
          <a:xfrm>
            <a:off x="1126670" y="2168263"/>
            <a:ext cx="2410190" cy="605861"/>
          </a:xfrm>
          <a:prstGeom prst="flowChartTermina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/>
              <a:t>Auswahl: zu welchem </a:t>
            </a:r>
          </a:p>
          <a:p>
            <a:pPr algn="ctr"/>
            <a:r>
              <a:rPr lang="de-DE" sz="1200" dirty="0"/>
              <a:t>Schwerpunkt Übersicht</a:t>
            </a:r>
          </a:p>
        </p:txBody>
      </p:sp>
      <p:sp>
        <p:nvSpPr>
          <p:cNvPr id="15" name="Flussdiagramm: Grenzstelle 14">
            <a:extLst>
              <a:ext uri="{FF2B5EF4-FFF2-40B4-BE49-F238E27FC236}">
                <a16:creationId xmlns:a16="http://schemas.microsoft.com/office/drawing/2014/main" id="{CA6EAA9C-78CA-4896-A916-FDE28D3B1B05}"/>
              </a:ext>
            </a:extLst>
          </p:cNvPr>
          <p:cNvSpPr/>
          <p:nvPr/>
        </p:nvSpPr>
        <p:spPr>
          <a:xfrm>
            <a:off x="1070828" y="4112656"/>
            <a:ext cx="2521874" cy="745374"/>
          </a:xfrm>
          <a:prstGeom prst="flowChartTermina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/>
              <a:t>„Bestenliste“ (Score-abhängig)</a:t>
            </a:r>
          </a:p>
          <a:p>
            <a:pPr algn="ctr"/>
            <a:r>
              <a:rPr lang="de-DE" sz="1200" dirty="0"/>
              <a:t>Einsicht Bewerberdaten</a:t>
            </a:r>
          </a:p>
        </p:txBody>
      </p:sp>
      <p:sp>
        <p:nvSpPr>
          <p:cNvPr id="16" name="Flussdiagramm: Grenzstelle 15">
            <a:extLst>
              <a:ext uri="{FF2B5EF4-FFF2-40B4-BE49-F238E27FC236}">
                <a16:creationId xmlns:a16="http://schemas.microsoft.com/office/drawing/2014/main" id="{5DD882B0-A625-44DD-B39A-2D78B6237E4B}"/>
              </a:ext>
            </a:extLst>
          </p:cNvPr>
          <p:cNvSpPr/>
          <p:nvPr/>
        </p:nvSpPr>
        <p:spPr>
          <a:xfrm>
            <a:off x="3779715" y="293090"/>
            <a:ext cx="1556515" cy="745374"/>
          </a:xfrm>
          <a:prstGeom prst="flowChartTermina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/>
              <a:t>Auswahl: </a:t>
            </a:r>
          </a:p>
          <a:p>
            <a:pPr algn="ctr"/>
            <a:r>
              <a:rPr lang="de-DE" sz="1200" dirty="0"/>
              <a:t>Erstbewerbung / Einsicht</a:t>
            </a:r>
          </a:p>
        </p:txBody>
      </p:sp>
      <p:sp>
        <p:nvSpPr>
          <p:cNvPr id="18" name="Flussdiagramm: Vorbereitung 17">
            <a:extLst>
              <a:ext uri="{FF2B5EF4-FFF2-40B4-BE49-F238E27FC236}">
                <a16:creationId xmlns:a16="http://schemas.microsoft.com/office/drawing/2014/main" id="{001E5DB9-E38A-40E7-9D18-94F72D544727}"/>
              </a:ext>
            </a:extLst>
          </p:cNvPr>
          <p:cNvSpPr/>
          <p:nvPr/>
        </p:nvSpPr>
        <p:spPr>
          <a:xfrm>
            <a:off x="4571664" y="1454300"/>
            <a:ext cx="2040622" cy="637309"/>
          </a:xfrm>
          <a:prstGeom prst="flowChartPreparat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/>
              <a:t>Erstbewerbung</a:t>
            </a:r>
            <a:endParaRPr lang="en-US" sz="1200" dirty="0"/>
          </a:p>
        </p:txBody>
      </p:sp>
      <p:sp>
        <p:nvSpPr>
          <p:cNvPr id="19" name="Flussdiagramm: Grenzstelle 18">
            <a:extLst>
              <a:ext uri="{FF2B5EF4-FFF2-40B4-BE49-F238E27FC236}">
                <a16:creationId xmlns:a16="http://schemas.microsoft.com/office/drawing/2014/main" id="{2F396ACF-B520-41FB-802E-0ABCAF463D66}"/>
              </a:ext>
            </a:extLst>
          </p:cNvPr>
          <p:cNvSpPr/>
          <p:nvPr/>
        </p:nvSpPr>
        <p:spPr>
          <a:xfrm>
            <a:off x="4529792" y="2459195"/>
            <a:ext cx="2124366" cy="841873"/>
          </a:xfrm>
          <a:prstGeom prst="flowChartTermina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/>
              <a:t>Eingabemaske für </a:t>
            </a:r>
          </a:p>
          <a:p>
            <a:pPr algn="ctr"/>
            <a:r>
              <a:rPr lang="de-DE" sz="1200" dirty="0"/>
              <a:t>persönliche Daten</a:t>
            </a:r>
          </a:p>
          <a:p>
            <a:pPr algn="ctr"/>
            <a:r>
              <a:rPr lang="de-DE" sz="1200" dirty="0"/>
              <a:t>Zuweisung Nr.</a:t>
            </a:r>
          </a:p>
        </p:txBody>
      </p:sp>
      <p:sp>
        <p:nvSpPr>
          <p:cNvPr id="24" name="Flussdiagramm: Grenzstelle 23">
            <a:extLst>
              <a:ext uri="{FF2B5EF4-FFF2-40B4-BE49-F238E27FC236}">
                <a16:creationId xmlns:a16="http://schemas.microsoft.com/office/drawing/2014/main" id="{6DD9F1D7-8697-440A-9096-21735A7BB3B9}"/>
              </a:ext>
            </a:extLst>
          </p:cNvPr>
          <p:cNvSpPr/>
          <p:nvPr/>
        </p:nvSpPr>
        <p:spPr>
          <a:xfrm>
            <a:off x="5088576" y="3641922"/>
            <a:ext cx="1716329" cy="745374"/>
          </a:xfrm>
          <a:prstGeom prst="flowChartTermina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/>
              <a:t>Auswahl Fächer</a:t>
            </a:r>
          </a:p>
        </p:txBody>
      </p:sp>
      <p:sp>
        <p:nvSpPr>
          <p:cNvPr id="25" name="Flussdiagramm: Grenzstelle 24">
            <a:extLst>
              <a:ext uri="{FF2B5EF4-FFF2-40B4-BE49-F238E27FC236}">
                <a16:creationId xmlns:a16="http://schemas.microsoft.com/office/drawing/2014/main" id="{8A72DCED-E923-487A-AADA-7DB7DF7E6D8F}"/>
              </a:ext>
            </a:extLst>
          </p:cNvPr>
          <p:cNvSpPr/>
          <p:nvPr/>
        </p:nvSpPr>
        <p:spPr>
          <a:xfrm>
            <a:off x="7201292" y="3641922"/>
            <a:ext cx="1412317" cy="745374"/>
          </a:xfrm>
          <a:prstGeom prst="flowChartTermina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/>
              <a:t>Eingabe Fächer (Noten)</a:t>
            </a:r>
          </a:p>
        </p:txBody>
      </p:sp>
      <p:sp>
        <p:nvSpPr>
          <p:cNvPr id="26" name="Flussdiagramm: Vorbereitung 25">
            <a:extLst>
              <a:ext uri="{FF2B5EF4-FFF2-40B4-BE49-F238E27FC236}">
                <a16:creationId xmlns:a16="http://schemas.microsoft.com/office/drawing/2014/main" id="{6AEDCB90-8D33-43FF-A855-83DEF9226A5D}"/>
              </a:ext>
            </a:extLst>
          </p:cNvPr>
          <p:cNvSpPr/>
          <p:nvPr/>
        </p:nvSpPr>
        <p:spPr>
          <a:xfrm>
            <a:off x="5612938" y="342271"/>
            <a:ext cx="1229986" cy="637309"/>
          </a:xfrm>
          <a:prstGeom prst="flowChartPreparat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/>
              <a:t>Einsicht</a:t>
            </a:r>
            <a:endParaRPr lang="en-US" sz="1200" dirty="0"/>
          </a:p>
        </p:txBody>
      </p:sp>
      <p:sp>
        <p:nvSpPr>
          <p:cNvPr id="27" name="Flussdiagramm: Grenzstelle 26">
            <a:extLst>
              <a:ext uri="{FF2B5EF4-FFF2-40B4-BE49-F238E27FC236}">
                <a16:creationId xmlns:a16="http://schemas.microsoft.com/office/drawing/2014/main" id="{3F3DA32F-14EB-4DDB-9D9D-257DFD0A130D}"/>
              </a:ext>
            </a:extLst>
          </p:cNvPr>
          <p:cNvSpPr/>
          <p:nvPr/>
        </p:nvSpPr>
        <p:spPr>
          <a:xfrm>
            <a:off x="7158216" y="285467"/>
            <a:ext cx="1662255" cy="745374"/>
          </a:xfrm>
          <a:prstGeom prst="flowChartTermina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/>
              <a:t>aktueller Status </a:t>
            </a:r>
          </a:p>
          <a:p>
            <a:pPr algn="ctr"/>
            <a:r>
              <a:rPr lang="de-DE" sz="1200" dirty="0"/>
              <a:t>Bewerbung / Daten</a:t>
            </a:r>
          </a:p>
        </p:txBody>
      </p: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905548F5-165E-430E-80B9-969CA9CD4B59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 flipH="1">
            <a:off x="1028350" y="976811"/>
            <a:ext cx="1" cy="23701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9" name="Gerade Verbindung mit Pfeil 28">
            <a:extLst>
              <a:ext uri="{FF2B5EF4-FFF2-40B4-BE49-F238E27FC236}">
                <a16:creationId xmlns:a16="http://schemas.microsoft.com/office/drawing/2014/main" id="{9B8519B4-36BB-46FE-9C09-C5FFC368CA84}"/>
              </a:ext>
            </a:extLst>
          </p:cNvPr>
          <p:cNvCxnSpPr>
            <a:cxnSpLocks/>
            <a:stCxn id="8" idx="3"/>
            <a:endCxn id="10" idx="1"/>
          </p:cNvCxnSpPr>
          <p:nvPr/>
        </p:nvCxnSpPr>
        <p:spPr>
          <a:xfrm>
            <a:off x="1733173" y="658157"/>
            <a:ext cx="315566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EB054E5B-BA10-4DAC-9DC4-A582DADD828C}"/>
              </a:ext>
            </a:extLst>
          </p:cNvPr>
          <p:cNvCxnSpPr>
            <a:cxnSpLocks/>
            <a:stCxn id="10" idx="3"/>
            <a:endCxn id="16" idx="1"/>
          </p:cNvCxnSpPr>
          <p:nvPr/>
        </p:nvCxnSpPr>
        <p:spPr>
          <a:xfrm>
            <a:off x="3458384" y="658157"/>
            <a:ext cx="321331" cy="762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2" name="Gerade Verbindung mit Pfeil 31">
            <a:extLst>
              <a:ext uri="{FF2B5EF4-FFF2-40B4-BE49-F238E27FC236}">
                <a16:creationId xmlns:a16="http://schemas.microsoft.com/office/drawing/2014/main" id="{EB028A47-A2D1-4546-812C-AFEBA9032457}"/>
              </a:ext>
            </a:extLst>
          </p:cNvPr>
          <p:cNvCxnSpPr>
            <a:cxnSpLocks/>
            <a:stCxn id="24" idx="3"/>
            <a:endCxn id="25" idx="1"/>
          </p:cNvCxnSpPr>
          <p:nvPr/>
        </p:nvCxnSpPr>
        <p:spPr>
          <a:xfrm>
            <a:off x="6804905" y="4014609"/>
            <a:ext cx="396387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id="{94BE81AC-ABA3-4CC8-B077-7D7B5F49E79F}"/>
              </a:ext>
            </a:extLst>
          </p:cNvPr>
          <p:cNvCxnSpPr>
            <a:cxnSpLocks/>
            <a:stCxn id="16" idx="3"/>
            <a:endCxn id="26" idx="1"/>
          </p:cNvCxnSpPr>
          <p:nvPr/>
        </p:nvCxnSpPr>
        <p:spPr>
          <a:xfrm flipV="1">
            <a:off x="5336230" y="660926"/>
            <a:ext cx="276708" cy="485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4" name="Gerade Verbindung mit Pfeil 33">
            <a:extLst>
              <a:ext uri="{FF2B5EF4-FFF2-40B4-BE49-F238E27FC236}">
                <a16:creationId xmlns:a16="http://schemas.microsoft.com/office/drawing/2014/main" id="{4892A205-12D2-4F66-ACBB-CA8F87AB668B}"/>
              </a:ext>
            </a:extLst>
          </p:cNvPr>
          <p:cNvCxnSpPr>
            <a:cxnSpLocks/>
            <a:stCxn id="26" idx="3"/>
            <a:endCxn id="27" idx="1"/>
          </p:cNvCxnSpPr>
          <p:nvPr/>
        </p:nvCxnSpPr>
        <p:spPr>
          <a:xfrm flipV="1">
            <a:off x="6842924" y="658154"/>
            <a:ext cx="315292" cy="27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5" name="Gerade Verbindung mit Pfeil 34">
            <a:extLst>
              <a:ext uri="{FF2B5EF4-FFF2-40B4-BE49-F238E27FC236}">
                <a16:creationId xmlns:a16="http://schemas.microsoft.com/office/drawing/2014/main" id="{CFB2A889-EE3D-4A78-AD64-859C0A559FAF}"/>
              </a:ext>
            </a:extLst>
          </p:cNvPr>
          <p:cNvCxnSpPr>
            <a:cxnSpLocks/>
            <a:stCxn id="18" idx="2"/>
            <a:endCxn id="19" idx="0"/>
          </p:cNvCxnSpPr>
          <p:nvPr/>
        </p:nvCxnSpPr>
        <p:spPr>
          <a:xfrm>
            <a:off x="5591975" y="2091609"/>
            <a:ext cx="0" cy="36758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6" name="Verbinder: gekrümmt 35">
            <a:extLst>
              <a:ext uri="{FF2B5EF4-FFF2-40B4-BE49-F238E27FC236}">
                <a16:creationId xmlns:a16="http://schemas.microsoft.com/office/drawing/2014/main" id="{FEF9F398-0059-433E-B740-25B09FB6E0B0}"/>
              </a:ext>
            </a:extLst>
          </p:cNvPr>
          <p:cNvCxnSpPr>
            <a:cxnSpLocks/>
            <a:stCxn id="13" idx="2"/>
            <a:endCxn id="12" idx="0"/>
          </p:cNvCxnSpPr>
          <p:nvPr/>
        </p:nvCxnSpPr>
        <p:spPr>
          <a:xfrm rot="5400000">
            <a:off x="1639178" y="2555951"/>
            <a:ext cx="474414" cy="910760"/>
          </a:xfrm>
          <a:prstGeom prst="curvedConnector3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7" name="Verbinder: gekrümmt 36">
            <a:extLst>
              <a:ext uri="{FF2B5EF4-FFF2-40B4-BE49-F238E27FC236}">
                <a16:creationId xmlns:a16="http://schemas.microsoft.com/office/drawing/2014/main" id="{20952543-6C54-497E-95E0-9CD69372D380}"/>
              </a:ext>
            </a:extLst>
          </p:cNvPr>
          <p:cNvCxnSpPr>
            <a:cxnSpLocks/>
            <a:stCxn id="13" idx="2"/>
            <a:endCxn id="11" idx="0"/>
          </p:cNvCxnSpPr>
          <p:nvPr/>
        </p:nvCxnSpPr>
        <p:spPr>
          <a:xfrm rot="16200000" flipH="1">
            <a:off x="2573207" y="2532681"/>
            <a:ext cx="470171" cy="953055"/>
          </a:xfrm>
          <a:prstGeom prst="curvedConnector3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8" name="Verbinder: gekrümmt 37">
            <a:extLst>
              <a:ext uri="{FF2B5EF4-FFF2-40B4-BE49-F238E27FC236}">
                <a16:creationId xmlns:a16="http://schemas.microsoft.com/office/drawing/2014/main" id="{3FCD3452-D14E-4A16-A653-78887827855C}"/>
              </a:ext>
            </a:extLst>
          </p:cNvPr>
          <p:cNvCxnSpPr>
            <a:cxnSpLocks/>
            <a:stCxn id="9" idx="2"/>
            <a:endCxn id="13" idx="0"/>
          </p:cNvCxnSpPr>
          <p:nvPr/>
        </p:nvCxnSpPr>
        <p:spPr>
          <a:xfrm rot="16200000" flipH="1">
            <a:off x="1521491" y="1357989"/>
            <a:ext cx="317132" cy="1303415"/>
          </a:xfrm>
          <a:prstGeom prst="curved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9" name="Verbinder: gekrümmt 38">
            <a:extLst>
              <a:ext uri="{FF2B5EF4-FFF2-40B4-BE49-F238E27FC236}">
                <a16:creationId xmlns:a16="http://schemas.microsoft.com/office/drawing/2014/main" id="{A8D42054-C880-4F56-A9C7-A45B89F239C9}"/>
              </a:ext>
            </a:extLst>
          </p:cNvPr>
          <p:cNvCxnSpPr>
            <a:cxnSpLocks/>
            <a:stCxn id="19" idx="2"/>
            <a:endCxn id="24" idx="1"/>
          </p:cNvCxnSpPr>
          <p:nvPr/>
        </p:nvCxnSpPr>
        <p:spPr>
          <a:xfrm rot="5400000">
            <a:off x="4983506" y="3406139"/>
            <a:ext cx="713541" cy="503399"/>
          </a:xfrm>
          <a:prstGeom prst="curvedConnector4">
            <a:avLst>
              <a:gd name="adj1" fmla="val 23885"/>
              <a:gd name="adj2" fmla="val 145411"/>
            </a:avLst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0" name="Verbinder: gekrümmt 39">
            <a:extLst>
              <a:ext uri="{FF2B5EF4-FFF2-40B4-BE49-F238E27FC236}">
                <a16:creationId xmlns:a16="http://schemas.microsoft.com/office/drawing/2014/main" id="{FC3A9167-4782-4FB7-AE73-E3F8AFE2E0C4}"/>
              </a:ext>
            </a:extLst>
          </p:cNvPr>
          <p:cNvCxnSpPr>
            <a:cxnSpLocks/>
            <a:stCxn id="12" idx="2"/>
            <a:endCxn id="15" idx="1"/>
          </p:cNvCxnSpPr>
          <p:nvPr/>
        </p:nvCxnSpPr>
        <p:spPr>
          <a:xfrm rot="5400000">
            <a:off x="946169" y="4010507"/>
            <a:ext cx="599496" cy="350177"/>
          </a:xfrm>
          <a:prstGeom prst="curvedConnector4">
            <a:avLst>
              <a:gd name="adj1" fmla="val 18917"/>
              <a:gd name="adj2" fmla="val 177521"/>
            </a:avLst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1" name="Verbinder: gekrümmt 40">
            <a:extLst>
              <a:ext uri="{FF2B5EF4-FFF2-40B4-BE49-F238E27FC236}">
                <a16:creationId xmlns:a16="http://schemas.microsoft.com/office/drawing/2014/main" id="{F5863378-D5DD-4309-AD79-8353C3070541}"/>
              </a:ext>
            </a:extLst>
          </p:cNvPr>
          <p:cNvCxnSpPr>
            <a:cxnSpLocks/>
            <a:stCxn id="11" idx="2"/>
            <a:endCxn id="15" idx="3"/>
          </p:cNvCxnSpPr>
          <p:nvPr/>
        </p:nvCxnSpPr>
        <p:spPr>
          <a:xfrm rot="16200000" flipH="1">
            <a:off x="3136892" y="4029532"/>
            <a:ext cx="603739" cy="307882"/>
          </a:xfrm>
          <a:prstGeom prst="curvedConnector4">
            <a:avLst>
              <a:gd name="adj1" fmla="val 19135"/>
              <a:gd name="adj2" fmla="val 318691"/>
            </a:avLst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0" name="Verbinder: gekrümmt 119">
            <a:extLst>
              <a:ext uri="{FF2B5EF4-FFF2-40B4-BE49-F238E27FC236}">
                <a16:creationId xmlns:a16="http://schemas.microsoft.com/office/drawing/2014/main" id="{FCAE87C7-D424-4019-81BA-BA7E052E5A80}"/>
              </a:ext>
            </a:extLst>
          </p:cNvPr>
          <p:cNvCxnSpPr>
            <a:cxnSpLocks/>
            <a:stCxn id="16" idx="2"/>
            <a:endCxn id="18" idx="0"/>
          </p:cNvCxnSpPr>
          <p:nvPr/>
        </p:nvCxnSpPr>
        <p:spPr>
          <a:xfrm rot="16200000" flipH="1">
            <a:off x="4867056" y="729381"/>
            <a:ext cx="415836" cy="1034002"/>
          </a:xfrm>
          <a:prstGeom prst="curvedConnector3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75947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8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2A40D"/>
                                      </p:to>
                                    </p:animClr>
                                    <p:set>
                                      <p:cBhvr>
                                        <p:cTn id="149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0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1" fill="hold">
                            <p:stCondLst>
                              <p:cond delay="250"/>
                            </p:stCondLst>
                            <p:childTnLst>
                              <p:par>
                                <p:cTn id="152" presetID="1" presetClass="emph" presetSubtype="2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animClr clrSpc="rgb" dir="cw">
                                      <p:cBhvr>
                                        <p:cTn id="153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2A40D"/>
                                      </p:to>
                                    </p:animClr>
                                    <p:set>
                                      <p:cBhvr>
                                        <p:cTn id="154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5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750"/>
                            </p:stCondLst>
                            <p:childTnLst>
                              <p:par>
                                <p:cTn id="157" presetID="1" presetClass="emph" presetSubtype="2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animClr clrSpc="rgb" dir="cw">
                                      <p:cBhvr>
                                        <p:cTn id="158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2A40D"/>
                                      </p:to>
                                    </p:animClr>
                                    <p:set>
                                      <p:cBhvr>
                                        <p:cTn id="159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0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1" fill="hold">
                            <p:stCondLst>
                              <p:cond delay="1250"/>
                            </p:stCondLst>
                            <p:childTnLst>
                              <p:par>
                                <p:cTn id="162" presetID="1" presetClass="emph" presetSubtype="2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animClr clrSpc="rgb" dir="cw">
                                      <p:cBhvr>
                                        <p:cTn id="163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2A40D"/>
                                      </p:to>
                                    </p:animClr>
                                    <p:set>
                                      <p:cBhvr>
                                        <p:cTn id="164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5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6" fill="hold">
                            <p:stCondLst>
                              <p:cond delay="1750"/>
                            </p:stCondLst>
                            <p:childTnLst>
                              <p:par>
                                <p:cTn id="167" presetID="1" presetClass="emph" presetSubtype="2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animClr clrSpc="rgb" dir="cw">
                                      <p:cBhvr>
                                        <p:cTn id="168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2A40D"/>
                                      </p:to>
                                    </p:animClr>
                                    <p:set>
                                      <p:cBhvr>
                                        <p:cTn id="169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0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1" fill="hold">
                            <p:stCondLst>
                              <p:cond delay="2250"/>
                            </p:stCondLst>
                            <p:childTnLst>
                              <p:par>
                                <p:cTn id="172" presetID="1" presetClass="emph" presetSubtype="2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animClr clrSpc="rgb" dir="cw">
                                      <p:cBhvr>
                                        <p:cTn id="173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2A40D"/>
                                      </p:to>
                                    </p:animClr>
                                    <p:set>
                                      <p:cBhvr>
                                        <p:cTn id="174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5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5" grpId="0" animBg="1"/>
      <p:bldP spid="16" grpId="0" animBg="1"/>
      <p:bldP spid="18" grpId="0" animBg="1"/>
      <p:bldP spid="19" grpId="0" animBg="1"/>
      <p:bldP spid="24" grpId="0" animBg="1"/>
      <p:bldP spid="25" grpId="0" animBg="1"/>
      <p:bldP spid="26" grpId="0" animBg="1"/>
      <p:bldP spid="2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 err="1"/>
              <a:t>Prototyp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076294" y="3625582"/>
            <a:ext cx="4976172" cy="288032"/>
          </a:xfrm>
        </p:spPr>
        <p:txBody>
          <a:bodyPr/>
          <a:lstStyle/>
          <a:p>
            <a:pPr lvl="0"/>
            <a:r>
              <a:rPr lang="de-DE" altLang="ko-KR" dirty="0"/>
              <a:t>GUI für das Bewerbungsportal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032117580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95536" y="3291830"/>
            <a:ext cx="8748464" cy="576064"/>
          </a:xfrm>
        </p:spPr>
        <p:txBody>
          <a:bodyPr/>
          <a:lstStyle/>
          <a:p>
            <a:r>
              <a:rPr lang="en-US" altLang="ko-KR" b="1" dirty="0" err="1">
                <a:solidFill>
                  <a:schemeClr val="accent2"/>
                </a:solidFill>
              </a:rPr>
              <a:t>Prototyp</a:t>
            </a:r>
            <a:r>
              <a:rPr lang="en-US" altLang="ko-KR" b="1" dirty="0">
                <a:solidFill>
                  <a:srgbClr val="F2A40D"/>
                </a:solidFill>
              </a:rPr>
              <a:t> </a:t>
            </a:r>
            <a:r>
              <a:rPr lang="en-US" altLang="ko-KR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Präsentation</a:t>
            </a:r>
            <a:endParaRPr lang="en-US" altLang="ko-KR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395536" y="3867894"/>
            <a:ext cx="8748464" cy="288032"/>
          </a:xfrm>
        </p:spPr>
        <p:txBody>
          <a:bodyPr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95536" y="4227934"/>
            <a:ext cx="59766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  Easy to change colors, photos and Text. 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" name="그림 개체 틀 4">
            <a:extLst>
              <a:ext uri="{FF2B5EF4-FFF2-40B4-BE49-F238E27FC236}">
                <a16:creationId xmlns:a16="http://schemas.microsoft.com/office/drawing/2014/main" id="{8ED70E4A-038B-48B7-B897-D152F6DFBAE6}"/>
              </a:ext>
            </a:extLst>
          </p:cNvPr>
          <p:cNvSpPr>
            <a:spLocks noGrp="1"/>
          </p:cNvSpPr>
          <p:nvPr>
            <p:ph type="pic" idx="12"/>
          </p:nvPr>
        </p:nvSpPr>
        <p:spPr/>
      </p:sp>
      <p:sp>
        <p:nvSpPr>
          <p:cNvPr id="7" name="그림 개체 틀 6">
            <a:extLst>
              <a:ext uri="{FF2B5EF4-FFF2-40B4-BE49-F238E27FC236}">
                <a16:creationId xmlns:a16="http://schemas.microsoft.com/office/drawing/2014/main" id="{4C7A53B2-A2F3-474D-AB2D-72203D54F6A4}"/>
              </a:ext>
            </a:extLst>
          </p:cNvPr>
          <p:cNvSpPr>
            <a:spLocks noGrp="1"/>
          </p:cNvSpPr>
          <p:nvPr>
            <p:ph type="pic" idx="13"/>
          </p:nvPr>
        </p:nvSpPr>
        <p:spPr/>
      </p:sp>
      <p:sp>
        <p:nvSpPr>
          <p:cNvPr id="10" name="그림 개체 틀 9">
            <a:extLst>
              <a:ext uri="{FF2B5EF4-FFF2-40B4-BE49-F238E27FC236}">
                <a16:creationId xmlns:a16="http://schemas.microsoft.com/office/drawing/2014/main" id="{54A0E86D-F418-4305-B80C-96948704E24A}"/>
              </a:ext>
            </a:extLst>
          </p:cNvPr>
          <p:cNvSpPr>
            <a:spLocks noGrp="1"/>
          </p:cNvSpPr>
          <p:nvPr>
            <p:ph type="pic" idx="14"/>
          </p:nvPr>
        </p:nvSpPr>
        <p:spPr/>
      </p:sp>
      <p:sp>
        <p:nvSpPr>
          <p:cNvPr id="12" name="그림 개체 틀 11">
            <a:extLst>
              <a:ext uri="{FF2B5EF4-FFF2-40B4-BE49-F238E27FC236}">
                <a16:creationId xmlns:a16="http://schemas.microsoft.com/office/drawing/2014/main" id="{2D205EE6-E63C-41BD-B9A0-097FA24E2E19}"/>
              </a:ext>
            </a:extLst>
          </p:cNvPr>
          <p:cNvSpPr>
            <a:spLocks noGrp="1"/>
          </p:cNvSpPr>
          <p:nvPr>
            <p:ph type="pic" idx="15"/>
          </p:nvPr>
        </p:nvSpPr>
        <p:spPr/>
      </p:sp>
      <p:sp>
        <p:nvSpPr>
          <p:cNvPr id="15" name="그림 개체 틀 14">
            <a:extLst>
              <a:ext uri="{FF2B5EF4-FFF2-40B4-BE49-F238E27FC236}">
                <a16:creationId xmlns:a16="http://schemas.microsoft.com/office/drawing/2014/main" id="{58351663-667F-482D-B20F-3CE639FE3E3E}"/>
              </a:ext>
            </a:extLst>
          </p:cNvPr>
          <p:cNvSpPr>
            <a:spLocks noGrp="1"/>
          </p:cNvSpPr>
          <p:nvPr>
            <p:ph type="pic" idx="16"/>
          </p:nvPr>
        </p:nvSpPr>
        <p:spPr/>
      </p:sp>
    </p:spTree>
    <p:extLst>
      <p:ext uri="{BB962C8B-B14F-4D97-AF65-F5344CB8AC3E}">
        <p14:creationId xmlns:p14="http://schemas.microsoft.com/office/powerpoint/2010/main" val="1395244839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rapezoid 18"/>
          <p:cNvSpPr/>
          <p:nvPr/>
        </p:nvSpPr>
        <p:spPr>
          <a:xfrm rot="5400000">
            <a:off x="3551985" y="2172250"/>
            <a:ext cx="2736052" cy="1518828"/>
          </a:xfrm>
          <a:prstGeom prst="trapezoid">
            <a:avLst>
              <a:gd name="adj" fmla="val 72234"/>
            </a:avLst>
          </a:prstGeom>
          <a:gradFill>
            <a:gsLst>
              <a:gs pos="0">
                <a:schemeClr val="accent1">
                  <a:lumMod val="50000"/>
                  <a:lumOff val="50000"/>
                </a:schemeClr>
              </a:gs>
              <a:gs pos="50000">
                <a:schemeClr val="accent1">
                  <a:lumMod val="40000"/>
                  <a:lumOff val="60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 err="1"/>
              <a:t>Nachgelagerte</a:t>
            </a:r>
            <a:r>
              <a:rPr lang="en-US" altLang="ko-KR" dirty="0"/>
              <a:t> </a:t>
            </a:r>
            <a:r>
              <a:rPr lang="en-US" altLang="ko-KR" dirty="0" err="1"/>
              <a:t>Prozesse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 err="1"/>
              <a:t>Ausbaupotenzial</a:t>
            </a:r>
            <a:r>
              <a:rPr lang="en-US" altLang="ko-KR" dirty="0"/>
              <a:t> von </a:t>
            </a:r>
            <a:r>
              <a:rPr lang="en-US" altLang="ko-KR" dirty="0" err="1"/>
              <a:t>RecruitX</a:t>
            </a:r>
            <a:endParaRPr lang="en-US" altLang="ko-KR" dirty="0"/>
          </a:p>
        </p:txBody>
      </p:sp>
      <p:sp>
        <p:nvSpPr>
          <p:cNvPr id="4" name="Rounded Rectangle 3"/>
          <p:cNvSpPr/>
          <p:nvPr/>
        </p:nvSpPr>
        <p:spPr>
          <a:xfrm>
            <a:off x="651681" y="1399883"/>
            <a:ext cx="540000" cy="306001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Rounded Rectangle 5"/>
          <p:cNvSpPr/>
          <p:nvPr/>
        </p:nvSpPr>
        <p:spPr>
          <a:xfrm>
            <a:off x="1403648" y="1399883"/>
            <a:ext cx="540000" cy="3060017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Rounded Rectangle 6"/>
          <p:cNvSpPr/>
          <p:nvPr/>
        </p:nvSpPr>
        <p:spPr>
          <a:xfrm>
            <a:off x="2155615" y="1399883"/>
            <a:ext cx="540000" cy="306001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ounded Rectangle 7"/>
          <p:cNvSpPr/>
          <p:nvPr/>
        </p:nvSpPr>
        <p:spPr>
          <a:xfrm>
            <a:off x="2907582" y="1399883"/>
            <a:ext cx="540000" cy="306001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Rounded Rectangle 8"/>
          <p:cNvSpPr/>
          <p:nvPr/>
        </p:nvSpPr>
        <p:spPr>
          <a:xfrm>
            <a:off x="3659549" y="1399883"/>
            <a:ext cx="540000" cy="306001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Oval 4"/>
          <p:cNvSpPr/>
          <p:nvPr/>
        </p:nvSpPr>
        <p:spPr>
          <a:xfrm>
            <a:off x="5245101" y="2317823"/>
            <a:ext cx="1224136" cy="122413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" name="Group 10"/>
          <p:cNvGrpSpPr/>
          <p:nvPr/>
        </p:nvGrpSpPr>
        <p:grpSpPr>
          <a:xfrm>
            <a:off x="6588224" y="2419626"/>
            <a:ext cx="2304256" cy="1048024"/>
            <a:chOff x="803640" y="3362835"/>
            <a:chExt cx="2059657" cy="1048024"/>
          </a:xfrm>
        </p:grpSpPr>
        <p:sp>
          <p:nvSpPr>
            <p:cNvPr id="12" name="TextBox 11"/>
            <p:cNvSpPr txBox="1"/>
            <p:nvPr/>
          </p:nvSpPr>
          <p:spPr>
            <a:xfrm>
              <a:off x="803640" y="3579862"/>
              <a:ext cx="205965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 rot="3411746">
            <a:off x="5587356" y="2382006"/>
            <a:ext cx="480665" cy="1023698"/>
            <a:chOff x="6777274" y="1831284"/>
            <a:chExt cx="552841" cy="1177414"/>
          </a:xfrm>
        </p:grpSpPr>
        <p:grpSp>
          <p:nvGrpSpPr>
            <p:cNvPr id="15" name="Group 14"/>
            <p:cNvGrpSpPr/>
            <p:nvPr/>
          </p:nvGrpSpPr>
          <p:grpSpPr>
            <a:xfrm>
              <a:off x="6939980" y="1831284"/>
              <a:ext cx="385719" cy="718117"/>
              <a:chOff x="6783521" y="1654812"/>
              <a:chExt cx="726841" cy="1353205"/>
            </a:xfrm>
          </p:grpSpPr>
          <p:sp>
            <p:nvSpPr>
              <p:cNvPr id="17" name="Freeform 16"/>
              <p:cNvSpPr/>
              <p:nvPr/>
            </p:nvSpPr>
            <p:spPr>
              <a:xfrm>
                <a:off x="6783521" y="1886618"/>
                <a:ext cx="726841" cy="1121399"/>
              </a:xfrm>
              <a:custGeom>
                <a:avLst/>
                <a:gdLst/>
                <a:ahLst/>
                <a:cxnLst/>
                <a:rect l="l" t="t" r="r" b="b"/>
                <a:pathLst>
                  <a:path w="726841" h="1121399">
                    <a:moveTo>
                      <a:pt x="236325" y="1049494"/>
                    </a:moveTo>
                    <a:lnTo>
                      <a:pt x="495287" y="1049494"/>
                    </a:lnTo>
                    <a:cubicBezTo>
                      <a:pt x="491080" y="1064561"/>
                      <a:pt x="487966" y="1079199"/>
                      <a:pt x="485273" y="1093187"/>
                    </a:cubicBezTo>
                    <a:lnTo>
                      <a:pt x="245258" y="1092728"/>
                    </a:lnTo>
                    <a:close/>
                    <a:moveTo>
                      <a:pt x="363421" y="203844"/>
                    </a:moveTo>
                    <a:cubicBezTo>
                      <a:pt x="401307" y="203844"/>
                      <a:pt x="432020" y="234557"/>
                      <a:pt x="432020" y="272443"/>
                    </a:cubicBezTo>
                    <a:cubicBezTo>
                      <a:pt x="432020" y="310329"/>
                      <a:pt x="401307" y="341042"/>
                      <a:pt x="363421" y="341042"/>
                    </a:cubicBezTo>
                    <a:cubicBezTo>
                      <a:pt x="325534" y="341042"/>
                      <a:pt x="294821" y="310329"/>
                      <a:pt x="294821" y="272443"/>
                    </a:cubicBezTo>
                    <a:cubicBezTo>
                      <a:pt x="294821" y="234557"/>
                      <a:pt x="325534" y="203844"/>
                      <a:pt x="363421" y="203844"/>
                    </a:cubicBezTo>
                    <a:close/>
                    <a:moveTo>
                      <a:pt x="363421" y="135244"/>
                    </a:moveTo>
                    <a:cubicBezTo>
                      <a:pt x="287648" y="135244"/>
                      <a:pt x="226222" y="196671"/>
                      <a:pt x="226222" y="272443"/>
                    </a:cubicBezTo>
                    <a:cubicBezTo>
                      <a:pt x="226222" y="348216"/>
                      <a:pt x="287648" y="409642"/>
                      <a:pt x="363421" y="409642"/>
                    </a:cubicBezTo>
                    <a:cubicBezTo>
                      <a:pt x="439193" y="409642"/>
                      <a:pt x="500619" y="348216"/>
                      <a:pt x="500619" y="272443"/>
                    </a:cubicBezTo>
                    <a:cubicBezTo>
                      <a:pt x="500619" y="196671"/>
                      <a:pt x="439193" y="135244"/>
                      <a:pt x="363421" y="135244"/>
                    </a:cubicBezTo>
                    <a:close/>
                    <a:moveTo>
                      <a:pt x="196200" y="0"/>
                    </a:moveTo>
                    <a:cubicBezTo>
                      <a:pt x="300307" y="58658"/>
                      <a:pt x="427219" y="59450"/>
                      <a:pt x="531959" y="2129"/>
                    </a:cubicBezTo>
                    <a:cubicBezTo>
                      <a:pt x="645195" y="251105"/>
                      <a:pt x="615578" y="521951"/>
                      <a:pt x="565642" y="749813"/>
                    </a:cubicBezTo>
                    <a:lnTo>
                      <a:pt x="726841" y="904479"/>
                    </a:lnTo>
                    <a:lnTo>
                      <a:pt x="700460" y="1113326"/>
                    </a:lnTo>
                    <a:lnTo>
                      <a:pt x="510728" y="982128"/>
                    </a:lnTo>
                    <a:lnTo>
                      <a:pt x="503274" y="1014651"/>
                    </a:lnTo>
                    <a:lnTo>
                      <a:pt x="228241" y="1014651"/>
                    </a:lnTo>
                    <a:cubicBezTo>
                      <a:pt x="226194" y="1005458"/>
                      <a:pt x="223902" y="996068"/>
                      <a:pt x="221524" y="986461"/>
                    </a:cubicBezTo>
                    <a:lnTo>
                      <a:pt x="26381" y="1121399"/>
                    </a:lnTo>
                    <a:lnTo>
                      <a:pt x="0" y="912552"/>
                    </a:lnTo>
                    <a:lnTo>
                      <a:pt x="162681" y="756465"/>
                    </a:lnTo>
                    <a:lnTo>
                      <a:pt x="163137" y="757906"/>
                    </a:lnTo>
                    <a:lnTo>
                      <a:pt x="165881" y="748957"/>
                    </a:lnTo>
                    <a:cubicBezTo>
                      <a:pt x="117348" y="521774"/>
                      <a:pt x="87568" y="246912"/>
                      <a:pt x="1962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Freeform 17"/>
              <p:cNvSpPr/>
              <p:nvPr/>
            </p:nvSpPr>
            <p:spPr>
              <a:xfrm>
                <a:off x="6997804" y="1654812"/>
                <a:ext cx="298274" cy="244742"/>
              </a:xfrm>
              <a:custGeom>
                <a:avLst/>
                <a:gdLst/>
                <a:ahLst/>
                <a:cxnLst/>
                <a:rect l="l" t="t" r="r" b="b"/>
                <a:pathLst>
                  <a:path w="298274" h="244742">
                    <a:moveTo>
                      <a:pt x="147328" y="0"/>
                    </a:moveTo>
                    <a:cubicBezTo>
                      <a:pt x="212319" y="65590"/>
                      <a:pt x="261867" y="134854"/>
                      <a:pt x="298274" y="206570"/>
                    </a:cubicBezTo>
                    <a:cubicBezTo>
                      <a:pt x="205418" y="258299"/>
                      <a:pt x="92251" y="257374"/>
                      <a:pt x="0" y="204273"/>
                    </a:cubicBezTo>
                    <a:cubicBezTo>
                      <a:pt x="35363" y="132633"/>
                      <a:pt x="83678" y="64016"/>
                      <a:pt x="1473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6" name="Freeform 15"/>
            <p:cNvSpPr/>
            <p:nvPr/>
          </p:nvSpPr>
          <p:spPr>
            <a:xfrm>
              <a:off x="6777274" y="2572267"/>
              <a:ext cx="552841" cy="436431"/>
            </a:xfrm>
            <a:custGeom>
              <a:avLst/>
              <a:gdLst/>
              <a:ahLst/>
              <a:cxnLst/>
              <a:rect l="l" t="t" r="r" b="b"/>
              <a:pathLst>
                <a:path w="935319" h="738371">
                  <a:moveTo>
                    <a:pt x="570246" y="5904"/>
                  </a:moveTo>
                  <a:cubicBezTo>
                    <a:pt x="462283" y="64891"/>
                    <a:pt x="426421" y="317189"/>
                    <a:pt x="649701" y="474399"/>
                  </a:cubicBezTo>
                  <a:cubicBezTo>
                    <a:pt x="593836" y="327977"/>
                    <a:pt x="630970" y="255746"/>
                    <a:pt x="667057" y="182470"/>
                  </a:cubicBezTo>
                  <a:cubicBezTo>
                    <a:pt x="667659" y="219721"/>
                    <a:pt x="629598" y="299814"/>
                    <a:pt x="723199" y="346469"/>
                  </a:cubicBezTo>
                  <a:cubicBezTo>
                    <a:pt x="679394" y="206128"/>
                    <a:pt x="864427" y="161920"/>
                    <a:pt x="670152" y="6949"/>
                  </a:cubicBezTo>
                  <a:cubicBezTo>
                    <a:pt x="951156" y="47548"/>
                    <a:pt x="868526" y="190548"/>
                    <a:pt x="935319" y="334595"/>
                  </a:cubicBezTo>
                  <a:cubicBezTo>
                    <a:pt x="886447" y="343095"/>
                    <a:pt x="815632" y="212619"/>
                    <a:pt x="831546" y="274410"/>
                  </a:cubicBezTo>
                  <a:cubicBezTo>
                    <a:pt x="915063" y="518579"/>
                    <a:pt x="665249" y="525551"/>
                    <a:pt x="744586" y="738371"/>
                  </a:cubicBezTo>
                  <a:cubicBezTo>
                    <a:pt x="498005" y="724435"/>
                    <a:pt x="570128" y="495242"/>
                    <a:pt x="454164" y="439509"/>
                  </a:cubicBezTo>
                  <a:cubicBezTo>
                    <a:pt x="422689" y="433882"/>
                    <a:pt x="384944" y="459601"/>
                    <a:pt x="454829" y="574141"/>
                  </a:cubicBezTo>
                  <a:cubicBezTo>
                    <a:pt x="47812" y="270832"/>
                    <a:pt x="333584" y="22904"/>
                    <a:pt x="570246" y="5904"/>
                  </a:cubicBezTo>
                  <a:close/>
                  <a:moveTo>
                    <a:pt x="0" y="0"/>
                  </a:moveTo>
                  <a:lnTo>
                    <a:pt x="9284" y="0"/>
                  </a:lnTo>
                  <a:lnTo>
                    <a:pt x="746" y="590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0" name="Oval 9"/>
          <p:cNvSpPr/>
          <p:nvPr/>
        </p:nvSpPr>
        <p:spPr>
          <a:xfrm>
            <a:off x="690633" y="1445644"/>
            <a:ext cx="462096" cy="46209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Oval 19"/>
          <p:cNvSpPr/>
          <p:nvPr/>
        </p:nvSpPr>
        <p:spPr>
          <a:xfrm>
            <a:off x="1442600" y="1445644"/>
            <a:ext cx="462096" cy="46209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Oval 20"/>
          <p:cNvSpPr/>
          <p:nvPr/>
        </p:nvSpPr>
        <p:spPr>
          <a:xfrm>
            <a:off x="2194567" y="1445644"/>
            <a:ext cx="462096" cy="46209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Oval 21"/>
          <p:cNvSpPr/>
          <p:nvPr/>
        </p:nvSpPr>
        <p:spPr>
          <a:xfrm>
            <a:off x="2946534" y="1445644"/>
            <a:ext cx="462096" cy="46209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Oval 22"/>
          <p:cNvSpPr/>
          <p:nvPr/>
        </p:nvSpPr>
        <p:spPr>
          <a:xfrm>
            <a:off x="3698501" y="1445644"/>
            <a:ext cx="462096" cy="46209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658962" y="1475862"/>
            <a:ext cx="5335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  <a:cs typeface="Arial" pitchFamily="34" charset="0"/>
              </a:rPr>
              <a:t>01</a:t>
            </a:r>
            <a:endParaRPr lang="ko-KR" altLang="en-US" sz="20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410126" y="1474107"/>
            <a:ext cx="5335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accent2"/>
                </a:solidFill>
                <a:cs typeface="Arial" pitchFamily="34" charset="0"/>
              </a:rPr>
              <a:t>02</a:t>
            </a:r>
            <a:endParaRPr lang="ko-KR" altLang="en-US" sz="20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161290" y="1472352"/>
            <a:ext cx="5335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  <a:cs typeface="Arial" pitchFamily="34" charset="0"/>
              </a:rPr>
              <a:t>03</a:t>
            </a:r>
            <a:endParaRPr lang="ko-KR" altLang="en-US" sz="20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912454" y="1470597"/>
            <a:ext cx="5335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  <a:cs typeface="Arial" pitchFamily="34" charset="0"/>
              </a:rPr>
              <a:t>04</a:t>
            </a:r>
            <a:endParaRPr lang="ko-KR" altLang="en-US" sz="20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663618" y="1468842"/>
            <a:ext cx="5335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  <a:cs typeface="Arial" pitchFamily="34" charset="0"/>
              </a:rPr>
              <a:t>05</a:t>
            </a:r>
            <a:endParaRPr lang="ko-KR" altLang="en-US" sz="20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 rot="16200000">
            <a:off x="-264216" y="3011307"/>
            <a:ext cx="23717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Add Contents Title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 rot="16200000">
            <a:off x="487751" y="3011308"/>
            <a:ext cx="23717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Add Contents Title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 rot="16200000">
            <a:off x="1239718" y="3011309"/>
            <a:ext cx="23717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Add Contents Title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 rot="16200000">
            <a:off x="1991685" y="3011310"/>
            <a:ext cx="23717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Add Contents Title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 rot="16200000">
            <a:off x="2743652" y="3011311"/>
            <a:ext cx="23717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Add Contents Title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5539416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 err="1"/>
              <a:t>Fazit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076294" y="3625582"/>
            <a:ext cx="4976172" cy="288032"/>
          </a:xfrm>
        </p:spPr>
        <p:txBody>
          <a:bodyPr/>
          <a:lstStyle/>
          <a:p>
            <a:pPr lvl="0"/>
            <a:r>
              <a:rPr lang="de-DE" altLang="ko-KR" dirty="0" err="1"/>
              <a:t>Lessons</a:t>
            </a:r>
            <a:r>
              <a:rPr lang="de-DE" altLang="ko-KR" dirty="0"/>
              <a:t> </a:t>
            </a:r>
            <a:r>
              <a:rPr lang="de-DE" altLang="ko-KR" dirty="0" err="1"/>
              <a:t>learned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92990413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luis-goncalves.com/content/uploads/2013/09/Sailboat.png">
            <a:extLst>
              <a:ext uri="{FF2B5EF4-FFF2-40B4-BE49-F238E27FC236}">
                <a16:creationId xmlns:a16="http://schemas.microsoft.com/office/drawing/2014/main" id="{03552EA8-DA57-45AA-A579-1AA4EB122B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752" y="249492"/>
            <a:ext cx="6192688" cy="4644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2556F9DA-21DE-46EA-A075-E38F307DCA70}"/>
              </a:ext>
            </a:extLst>
          </p:cNvPr>
          <p:cNvSpPr txBox="1"/>
          <p:nvPr/>
        </p:nvSpPr>
        <p:spPr>
          <a:xfrm rot="16200000">
            <a:off x="-490045" y="1183853"/>
            <a:ext cx="25824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err="1">
                <a:solidFill>
                  <a:schemeClr val="bg1"/>
                </a:solidFill>
              </a:rPr>
              <a:t>Lesssons</a:t>
            </a:r>
            <a:r>
              <a:rPr lang="de-DE" sz="2400" dirty="0">
                <a:solidFill>
                  <a:schemeClr val="bg1"/>
                </a:solidFill>
              </a:rPr>
              <a:t> </a:t>
            </a:r>
            <a:r>
              <a:rPr lang="de-DE" sz="2400" dirty="0" err="1">
                <a:solidFill>
                  <a:schemeClr val="bg1"/>
                </a:solidFill>
              </a:rPr>
              <a:t>learned</a:t>
            </a:r>
            <a:endParaRPr lang="de-DE" sz="1200" dirty="0">
              <a:solidFill>
                <a:schemeClr val="bg1"/>
              </a:solidFill>
            </a:endParaRPr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DDEEE7AA-684B-4DB4-A5B3-D5EAD2B605D2}"/>
              </a:ext>
            </a:extLst>
          </p:cNvPr>
          <p:cNvSpPr/>
          <p:nvPr/>
        </p:nvSpPr>
        <p:spPr>
          <a:xfrm>
            <a:off x="7092280" y="1960487"/>
            <a:ext cx="1584176" cy="720080"/>
          </a:xfrm>
          <a:prstGeom prst="ellipse">
            <a:avLst/>
          </a:prstGeom>
          <a:solidFill>
            <a:srgbClr val="FFFFFF"/>
          </a:solidFill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</a:rPr>
              <a:t>Feedback von Britta und</a:t>
            </a:r>
          </a:p>
          <a:p>
            <a:pPr algn="ctr"/>
            <a:r>
              <a:rPr lang="de-DE" sz="1100" dirty="0">
                <a:solidFill>
                  <a:schemeClr val="tx1"/>
                </a:solidFill>
              </a:rPr>
              <a:t>Thomas</a:t>
            </a:r>
          </a:p>
        </p:txBody>
      </p:sp>
      <p:sp>
        <p:nvSpPr>
          <p:cNvPr id="15" name="Sechseck 14">
            <a:extLst>
              <a:ext uri="{FF2B5EF4-FFF2-40B4-BE49-F238E27FC236}">
                <a16:creationId xmlns:a16="http://schemas.microsoft.com/office/drawing/2014/main" id="{C4CE7607-265B-4DC5-962C-4B99A0609EDB}"/>
              </a:ext>
            </a:extLst>
          </p:cNvPr>
          <p:cNvSpPr/>
          <p:nvPr/>
        </p:nvSpPr>
        <p:spPr>
          <a:xfrm>
            <a:off x="2699792" y="3507854"/>
            <a:ext cx="1944216" cy="864096"/>
          </a:xfrm>
          <a:prstGeom prst="hexagon">
            <a:avLst>
              <a:gd name="adj" fmla="val 33570"/>
              <a:gd name="vf" fmla="val 115470"/>
            </a:avLst>
          </a:prstGeom>
          <a:solidFill>
            <a:srgbClr val="FFFFFF"/>
          </a:solidFill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>
                <a:solidFill>
                  <a:sysClr val="windowText" lastClr="000000"/>
                </a:solidFill>
              </a:rPr>
              <a:t>Uns unbekannte Programmier-</a:t>
            </a:r>
          </a:p>
          <a:p>
            <a:pPr algn="ctr"/>
            <a:r>
              <a:rPr lang="de-DE" sz="1200" dirty="0" err="1">
                <a:solidFill>
                  <a:sysClr val="windowText" lastClr="000000"/>
                </a:solidFill>
              </a:rPr>
              <a:t>methoden</a:t>
            </a:r>
            <a:endParaRPr lang="de-DE" sz="1200" dirty="0">
              <a:solidFill>
                <a:sysClr val="windowText" lastClr="000000"/>
              </a:solidFill>
            </a:endParaRPr>
          </a:p>
        </p:txBody>
      </p:sp>
      <p:sp>
        <p:nvSpPr>
          <p:cNvPr id="17" name="Sechseck 16">
            <a:extLst>
              <a:ext uri="{FF2B5EF4-FFF2-40B4-BE49-F238E27FC236}">
                <a16:creationId xmlns:a16="http://schemas.microsoft.com/office/drawing/2014/main" id="{C9D47145-EBC0-49AA-AA86-ADBD097EEC74}"/>
              </a:ext>
            </a:extLst>
          </p:cNvPr>
          <p:cNvSpPr/>
          <p:nvPr/>
        </p:nvSpPr>
        <p:spPr>
          <a:xfrm>
            <a:off x="6228184" y="3867894"/>
            <a:ext cx="2160240" cy="864096"/>
          </a:xfrm>
          <a:prstGeom prst="hexagon">
            <a:avLst>
              <a:gd name="adj" fmla="val 33570"/>
              <a:gd name="vf" fmla="val 115470"/>
            </a:avLst>
          </a:prstGeom>
          <a:solidFill>
            <a:srgbClr val="FFFFFF"/>
          </a:solidFill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>
                <a:solidFill>
                  <a:sysClr val="windowText" lastClr="000000"/>
                </a:solidFill>
              </a:rPr>
              <a:t>Arbeiten ohne </a:t>
            </a:r>
          </a:p>
          <a:p>
            <a:pPr algn="ctr"/>
            <a:r>
              <a:rPr lang="de-DE" sz="1200" dirty="0">
                <a:solidFill>
                  <a:sysClr val="windowText" lastClr="000000"/>
                </a:solidFill>
              </a:rPr>
              <a:t>Informationen über</a:t>
            </a:r>
          </a:p>
          <a:p>
            <a:pPr algn="ctr"/>
            <a:r>
              <a:rPr lang="de-DE" sz="1200" dirty="0">
                <a:solidFill>
                  <a:sysClr val="windowText" lastClr="000000"/>
                </a:solidFill>
              </a:rPr>
              <a:t>Status der Gruppe</a:t>
            </a:r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B2874CEA-FE3D-4233-8363-9BAD89A47393}"/>
              </a:ext>
            </a:extLst>
          </p:cNvPr>
          <p:cNvSpPr/>
          <p:nvPr/>
        </p:nvSpPr>
        <p:spPr>
          <a:xfrm>
            <a:off x="2411760" y="483518"/>
            <a:ext cx="2304256" cy="720080"/>
          </a:xfrm>
          <a:prstGeom prst="ellipse">
            <a:avLst/>
          </a:prstGeom>
          <a:solidFill>
            <a:srgbClr val="FFFFFF"/>
          </a:solidFill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</a:rPr>
              <a:t>Programm mit Ausblick auf Weiterentwicklung</a:t>
            </a:r>
          </a:p>
        </p:txBody>
      </p:sp>
    </p:spTree>
    <p:extLst>
      <p:ext uri="{BB962C8B-B14F-4D97-AF65-F5344CB8AC3E}">
        <p14:creationId xmlns:p14="http://schemas.microsoft.com/office/powerpoint/2010/main" val="1031458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7" grpId="0" animBg="1"/>
      <p:bldP spid="18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Lessons learned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/>
              <a:t>Was </a:t>
            </a:r>
            <a:r>
              <a:rPr lang="en-US" altLang="ko-KR" dirty="0" err="1"/>
              <a:t>nehmen</a:t>
            </a:r>
            <a:r>
              <a:rPr lang="en-US" altLang="ko-KR" dirty="0"/>
              <a:t> </a:t>
            </a:r>
            <a:r>
              <a:rPr lang="en-US" altLang="ko-KR" dirty="0" err="1"/>
              <a:t>wir</a:t>
            </a:r>
            <a:r>
              <a:rPr lang="en-US" altLang="ko-KR" dirty="0"/>
              <a:t> in die </a:t>
            </a:r>
            <a:r>
              <a:rPr lang="en-US" altLang="ko-KR" dirty="0" err="1"/>
              <a:t>nächsten</a:t>
            </a:r>
            <a:r>
              <a:rPr lang="en-US" altLang="ko-KR" dirty="0"/>
              <a:t> </a:t>
            </a:r>
            <a:r>
              <a:rPr lang="en-US" altLang="ko-KR" dirty="0" err="1"/>
              <a:t>Projekte</a:t>
            </a:r>
            <a:r>
              <a:rPr lang="en-US" altLang="ko-KR" dirty="0"/>
              <a:t> </a:t>
            </a:r>
            <a:r>
              <a:rPr lang="en-US" altLang="ko-KR" dirty="0" err="1"/>
              <a:t>mit</a:t>
            </a:r>
            <a:r>
              <a:rPr lang="en-US" altLang="ko-KR" dirty="0"/>
              <a:t>?</a:t>
            </a:r>
          </a:p>
        </p:txBody>
      </p:sp>
      <p:grpSp>
        <p:nvGrpSpPr>
          <p:cNvPr id="13319" name="Group 13318"/>
          <p:cNvGrpSpPr/>
          <p:nvPr/>
        </p:nvGrpSpPr>
        <p:grpSpPr>
          <a:xfrm rot="19917947">
            <a:off x="1469388" y="1353546"/>
            <a:ext cx="1665869" cy="3558872"/>
            <a:chOff x="1359132" y="345882"/>
            <a:chExt cx="1966239" cy="4200564"/>
          </a:xfrm>
        </p:grpSpPr>
        <p:grpSp>
          <p:nvGrpSpPr>
            <p:cNvPr id="24" name="Group 23"/>
            <p:cNvGrpSpPr/>
            <p:nvPr/>
          </p:nvGrpSpPr>
          <p:grpSpPr>
            <a:xfrm>
              <a:off x="2073901" y="2186669"/>
              <a:ext cx="501313" cy="2359777"/>
              <a:chOff x="2810055" y="1677194"/>
              <a:chExt cx="535258" cy="2519562"/>
            </a:xfrm>
          </p:grpSpPr>
          <p:sp>
            <p:nvSpPr>
              <p:cNvPr id="7" name="Rectangle 8"/>
              <p:cNvSpPr/>
              <p:nvPr/>
            </p:nvSpPr>
            <p:spPr>
              <a:xfrm>
                <a:off x="2810675" y="3399597"/>
                <a:ext cx="534638" cy="779141"/>
              </a:xfrm>
              <a:custGeom>
                <a:avLst/>
                <a:gdLst/>
                <a:ahLst/>
                <a:cxnLst/>
                <a:rect l="l" t="t" r="r" b="b"/>
                <a:pathLst>
                  <a:path w="1802378" h="1800199">
                    <a:moveTo>
                      <a:pt x="0" y="0"/>
                    </a:moveTo>
                    <a:lnTo>
                      <a:pt x="1802378" y="0"/>
                    </a:lnTo>
                    <a:lnTo>
                      <a:pt x="1802378" y="289727"/>
                    </a:lnTo>
                    <a:lnTo>
                      <a:pt x="1801366" y="289727"/>
                    </a:lnTo>
                    <a:lnTo>
                      <a:pt x="901188" y="1800199"/>
                    </a:lnTo>
                    <a:lnTo>
                      <a:pt x="1012" y="289727"/>
                    </a:lnTo>
                    <a:lnTo>
                      <a:pt x="0" y="289727"/>
                    </a:lnTo>
                    <a:lnTo>
                      <a:pt x="0" y="28803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>
                      <a:lumMod val="70000"/>
                      <a:lumOff val="30000"/>
                    </a:schemeClr>
                  </a:gs>
                  <a:gs pos="100000">
                    <a:schemeClr val="accent2">
                      <a:lumMod val="70000"/>
                      <a:lumOff val="30000"/>
                    </a:schemeClr>
                  </a:gs>
                </a:gsLst>
                <a:lin ang="19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" name="Rectangle 8"/>
              <p:cNvSpPr/>
              <p:nvPr/>
            </p:nvSpPr>
            <p:spPr>
              <a:xfrm>
                <a:off x="2984722" y="3392706"/>
                <a:ext cx="180870" cy="787996"/>
              </a:xfrm>
              <a:custGeom>
                <a:avLst/>
                <a:gdLst>
                  <a:gd name="connsiteX0" fmla="*/ 0 w 1359043"/>
                  <a:gd name="connsiteY0" fmla="*/ 0 h 1813992"/>
                  <a:gd name="connsiteX1" fmla="*/ 1359043 w 1359043"/>
                  <a:gd name="connsiteY1" fmla="*/ 0 h 1813992"/>
                  <a:gd name="connsiteX2" fmla="*/ 1359043 w 1359043"/>
                  <a:gd name="connsiteY2" fmla="*/ 212596 h 1813992"/>
                  <a:gd name="connsiteX3" fmla="*/ 806822 w 1359043"/>
                  <a:gd name="connsiteY3" fmla="*/ 1813992 h 1813992"/>
                  <a:gd name="connsiteX4" fmla="*/ 1012 w 1359043"/>
                  <a:gd name="connsiteY4" fmla="*/ 289727 h 1813992"/>
                  <a:gd name="connsiteX5" fmla="*/ 0 w 1359043"/>
                  <a:gd name="connsiteY5" fmla="*/ 289727 h 1813992"/>
                  <a:gd name="connsiteX6" fmla="*/ 0 w 1359043"/>
                  <a:gd name="connsiteY6" fmla="*/ 288030 h 1813992"/>
                  <a:gd name="connsiteX7" fmla="*/ 0 w 1359043"/>
                  <a:gd name="connsiteY7" fmla="*/ 0 h 1813992"/>
                  <a:gd name="connsiteX0" fmla="*/ 0 w 1359043"/>
                  <a:gd name="connsiteY0" fmla="*/ 0 h 1820658"/>
                  <a:gd name="connsiteX1" fmla="*/ 1359043 w 1359043"/>
                  <a:gd name="connsiteY1" fmla="*/ 0 h 1820658"/>
                  <a:gd name="connsiteX2" fmla="*/ 1359043 w 1359043"/>
                  <a:gd name="connsiteY2" fmla="*/ 212596 h 1820658"/>
                  <a:gd name="connsiteX3" fmla="*/ 720119 w 1359043"/>
                  <a:gd name="connsiteY3" fmla="*/ 1820658 h 1820658"/>
                  <a:gd name="connsiteX4" fmla="*/ 1012 w 1359043"/>
                  <a:gd name="connsiteY4" fmla="*/ 289727 h 1820658"/>
                  <a:gd name="connsiteX5" fmla="*/ 0 w 1359043"/>
                  <a:gd name="connsiteY5" fmla="*/ 289727 h 1820658"/>
                  <a:gd name="connsiteX6" fmla="*/ 0 w 1359043"/>
                  <a:gd name="connsiteY6" fmla="*/ 288030 h 1820658"/>
                  <a:gd name="connsiteX7" fmla="*/ 0 w 1359043"/>
                  <a:gd name="connsiteY7" fmla="*/ 0 h 18206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359043" h="1820658">
                    <a:moveTo>
                      <a:pt x="0" y="0"/>
                    </a:moveTo>
                    <a:lnTo>
                      <a:pt x="1359043" y="0"/>
                    </a:lnTo>
                    <a:lnTo>
                      <a:pt x="1359043" y="212596"/>
                    </a:lnTo>
                    <a:lnTo>
                      <a:pt x="720119" y="1820658"/>
                    </a:lnTo>
                    <a:lnTo>
                      <a:pt x="1012" y="289727"/>
                    </a:lnTo>
                    <a:lnTo>
                      <a:pt x="0" y="289727"/>
                    </a:lnTo>
                    <a:lnTo>
                      <a:pt x="0" y="28803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>
                      <a:lumMod val="50000"/>
                      <a:lumOff val="50000"/>
                    </a:schemeClr>
                  </a:gs>
                  <a:gs pos="100000">
                    <a:schemeClr val="accent2">
                      <a:lumMod val="50000"/>
                      <a:lumOff val="50000"/>
                    </a:schemeClr>
                  </a:gs>
                </a:gsLst>
                <a:lin ang="19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2810055" y="3399597"/>
                <a:ext cx="264192" cy="763141"/>
              </a:xfrm>
              <a:custGeom>
                <a:avLst/>
                <a:gdLst>
                  <a:gd name="connsiteX0" fmla="*/ 0 w 1345558"/>
                  <a:gd name="connsiteY0" fmla="*/ 0 h 1783227"/>
                  <a:gd name="connsiteX1" fmla="*/ 897414 w 1345558"/>
                  <a:gd name="connsiteY1" fmla="*/ 0 h 1783227"/>
                  <a:gd name="connsiteX2" fmla="*/ 901843 w 1345558"/>
                  <a:gd name="connsiteY2" fmla="*/ 212596 h 1783227"/>
                  <a:gd name="connsiteX3" fmla="*/ 1345558 w 1345558"/>
                  <a:gd name="connsiteY3" fmla="*/ 1783227 h 1783227"/>
                  <a:gd name="connsiteX4" fmla="*/ 1012 w 1345558"/>
                  <a:gd name="connsiteY4" fmla="*/ 289727 h 1783227"/>
                  <a:gd name="connsiteX5" fmla="*/ 0 w 1345558"/>
                  <a:gd name="connsiteY5" fmla="*/ 289727 h 1783227"/>
                  <a:gd name="connsiteX6" fmla="*/ 0 w 1345558"/>
                  <a:gd name="connsiteY6" fmla="*/ 288030 h 1783227"/>
                  <a:gd name="connsiteX7" fmla="*/ 0 w 1345558"/>
                  <a:gd name="connsiteY7" fmla="*/ 0 h 1783227"/>
                  <a:gd name="connsiteX0" fmla="*/ 0 w 1331023"/>
                  <a:gd name="connsiteY0" fmla="*/ 0 h 1763232"/>
                  <a:gd name="connsiteX1" fmla="*/ 897414 w 1331023"/>
                  <a:gd name="connsiteY1" fmla="*/ 0 h 1763232"/>
                  <a:gd name="connsiteX2" fmla="*/ 901843 w 1331023"/>
                  <a:gd name="connsiteY2" fmla="*/ 212596 h 1763232"/>
                  <a:gd name="connsiteX3" fmla="*/ 1331023 w 1331023"/>
                  <a:gd name="connsiteY3" fmla="*/ 1763232 h 1763232"/>
                  <a:gd name="connsiteX4" fmla="*/ 1012 w 1331023"/>
                  <a:gd name="connsiteY4" fmla="*/ 289727 h 1763232"/>
                  <a:gd name="connsiteX5" fmla="*/ 0 w 1331023"/>
                  <a:gd name="connsiteY5" fmla="*/ 289727 h 1763232"/>
                  <a:gd name="connsiteX6" fmla="*/ 0 w 1331023"/>
                  <a:gd name="connsiteY6" fmla="*/ 288030 h 1763232"/>
                  <a:gd name="connsiteX7" fmla="*/ 0 w 1331023"/>
                  <a:gd name="connsiteY7" fmla="*/ 0 h 17632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331023" h="1763232">
                    <a:moveTo>
                      <a:pt x="0" y="0"/>
                    </a:moveTo>
                    <a:lnTo>
                      <a:pt x="897414" y="0"/>
                    </a:lnTo>
                    <a:cubicBezTo>
                      <a:pt x="898890" y="70865"/>
                      <a:pt x="900367" y="141731"/>
                      <a:pt x="901843" y="212596"/>
                    </a:cubicBezTo>
                    <a:lnTo>
                      <a:pt x="1331023" y="1763232"/>
                    </a:lnTo>
                    <a:lnTo>
                      <a:pt x="1012" y="289727"/>
                    </a:lnTo>
                    <a:lnTo>
                      <a:pt x="0" y="289727"/>
                    </a:lnTo>
                    <a:lnTo>
                      <a:pt x="0" y="28803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>
                      <a:lumMod val="30000"/>
                      <a:lumOff val="70000"/>
                    </a:schemeClr>
                  </a:gs>
                  <a:gs pos="100000">
                    <a:schemeClr val="accent2">
                      <a:lumMod val="30000"/>
                      <a:lumOff val="70000"/>
                    </a:schemeClr>
                  </a:gs>
                </a:gsLst>
                <a:lin ang="19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" name="Rectangle 2"/>
              <p:cNvSpPr/>
              <p:nvPr/>
            </p:nvSpPr>
            <p:spPr>
              <a:xfrm>
                <a:off x="2811292" y="1677194"/>
                <a:ext cx="177768" cy="1815900"/>
              </a:xfrm>
              <a:custGeom>
                <a:avLst/>
                <a:gdLst/>
                <a:ahLst/>
                <a:cxnLst/>
                <a:rect l="l" t="t" r="r" b="b"/>
                <a:pathLst>
                  <a:path w="571061" h="4392488">
                    <a:moveTo>
                      <a:pt x="0" y="0"/>
                    </a:moveTo>
                    <a:lnTo>
                      <a:pt x="571061" y="0"/>
                    </a:lnTo>
                    <a:lnTo>
                      <a:pt x="571061" y="4392488"/>
                    </a:lnTo>
                    <a:lnTo>
                      <a:pt x="560315" y="4392488"/>
                    </a:lnTo>
                    <a:cubicBezTo>
                      <a:pt x="531263" y="4268191"/>
                      <a:pt x="419108" y="4176464"/>
                      <a:pt x="285530" y="4176464"/>
                    </a:cubicBezTo>
                    <a:cubicBezTo>
                      <a:pt x="151952" y="4176464"/>
                      <a:pt x="39798" y="4268191"/>
                      <a:pt x="10747" y="4392488"/>
                    </a:cubicBezTo>
                    <a:lnTo>
                      <a:pt x="0" y="439248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>
                      <a:lumMod val="30000"/>
                      <a:lumOff val="70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19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" name="Rectangle 2"/>
              <p:cNvSpPr/>
              <p:nvPr/>
            </p:nvSpPr>
            <p:spPr>
              <a:xfrm>
                <a:off x="2987824" y="1677195"/>
                <a:ext cx="177768" cy="1815900"/>
              </a:xfrm>
              <a:custGeom>
                <a:avLst/>
                <a:gdLst/>
                <a:ahLst/>
                <a:cxnLst/>
                <a:rect l="l" t="t" r="r" b="b"/>
                <a:pathLst>
                  <a:path w="571061" h="4392488">
                    <a:moveTo>
                      <a:pt x="0" y="0"/>
                    </a:moveTo>
                    <a:lnTo>
                      <a:pt x="571061" y="0"/>
                    </a:lnTo>
                    <a:lnTo>
                      <a:pt x="571061" y="4392488"/>
                    </a:lnTo>
                    <a:lnTo>
                      <a:pt x="560315" y="4392488"/>
                    </a:lnTo>
                    <a:cubicBezTo>
                      <a:pt x="531263" y="4268191"/>
                      <a:pt x="419108" y="4176464"/>
                      <a:pt x="285530" y="4176464"/>
                    </a:cubicBezTo>
                    <a:cubicBezTo>
                      <a:pt x="151952" y="4176464"/>
                      <a:pt x="39798" y="4268191"/>
                      <a:pt x="10747" y="4392488"/>
                    </a:cubicBezTo>
                    <a:lnTo>
                      <a:pt x="0" y="439248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>
                      <a:lumMod val="50000"/>
                      <a:lumOff val="50000"/>
                    </a:schemeClr>
                  </a:gs>
                  <a:gs pos="100000">
                    <a:schemeClr val="accent1">
                      <a:lumMod val="50000"/>
                      <a:lumOff val="50000"/>
                    </a:schemeClr>
                  </a:gs>
                </a:gsLst>
                <a:lin ang="19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" name="Rectangle 2"/>
              <p:cNvSpPr/>
              <p:nvPr/>
            </p:nvSpPr>
            <p:spPr>
              <a:xfrm>
                <a:off x="3165590" y="1677196"/>
                <a:ext cx="177768" cy="1815899"/>
              </a:xfrm>
              <a:custGeom>
                <a:avLst/>
                <a:gdLst/>
                <a:ahLst/>
                <a:cxnLst/>
                <a:rect l="l" t="t" r="r" b="b"/>
                <a:pathLst>
                  <a:path w="571061" h="4392488">
                    <a:moveTo>
                      <a:pt x="0" y="0"/>
                    </a:moveTo>
                    <a:lnTo>
                      <a:pt x="571061" y="0"/>
                    </a:lnTo>
                    <a:lnTo>
                      <a:pt x="571061" y="4392488"/>
                    </a:lnTo>
                    <a:lnTo>
                      <a:pt x="560315" y="4392488"/>
                    </a:lnTo>
                    <a:cubicBezTo>
                      <a:pt x="531263" y="4268191"/>
                      <a:pt x="419108" y="4176464"/>
                      <a:pt x="285530" y="4176464"/>
                    </a:cubicBezTo>
                    <a:cubicBezTo>
                      <a:pt x="151952" y="4176464"/>
                      <a:pt x="39798" y="4268191"/>
                      <a:pt x="10747" y="4392488"/>
                    </a:cubicBezTo>
                    <a:lnTo>
                      <a:pt x="0" y="43924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" name="Isosceles Triangle 4"/>
              <p:cNvSpPr/>
              <p:nvPr/>
            </p:nvSpPr>
            <p:spPr>
              <a:xfrm rot="10800000">
                <a:off x="2987823" y="3961239"/>
                <a:ext cx="177768" cy="235517"/>
              </a:xfrm>
              <a:prstGeom prst="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27" name="Group 26"/>
            <p:cNvGrpSpPr/>
            <p:nvPr/>
          </p:nvGrpSpPr>
          <p:grpSpPr>
            <a:xfrm>
              <a:off x="1359132" y="345882"/>
              <a:ext cx="1966239" cy="1811155"/>
              <a:chOff x="1888981" y="1110787"/>
              <a:chExt cx="2254374" cy="2076562"/>
            </a:xfrm>
          </p:grpSpPr>
          <p:sp>
            <p:nvSpPr>
              <p:cNvPr id="18" name="Teardrop 30"/>
              <p:cNvSpPr/>
              <p:nvPr/>
            </p:nvSpPr>
            <p:spPr>
              <a:xfrm rot="8100000">
                <a:off x="2322441" y="1563466"/>
                <a:ext cx="1333455" cy="1333457"/>
              </a:xfrm>
              <a:custGeom>
                <a:avLst/>
                <a:gdLst>
                  <a:gd name="connsiteX0" fmla="*/ 293361 w 2192670"/>
                  <a:gd name="connsiteY0" fmla="*/ 1899310 h 2192671"/>
                  <a:gd name="connsiteX1" fmla="*/ 0 w 2192670"/>
                  <a:gd name="connsiteY1" fmla="*/ 1191074 h 2192671"/>
                  <a:gd name="connsiteX2" fmla="*/ 1001597 w 2192670"/>
                  <a:gd name="connsiteY2" fmla="*/ 189477 h 2192671"/>
                  <a:gd name="connsiteX3" fmla="*/ 1341342 w 2192670"/>
                  <a:gd name="connsiteY3" fmla="*/ 189477 h 2192671"/>
                  <a:gd name="connsiteX4" fmla="*/ 1530818 w 2192670"/>
                  <a:gd name="connsiteY4" fmla="*/ 0 h 2192671"/>
                  <a:gd name="connsiteX5" fmla="*/ 1806586 w 2192670"/>
                  <a:gd name="connsiteY5" fmla="*/ 0 h 2192671"/>
                  <a:gd name="connsiteX6" fmla="*/ 1996062 w 2192670"/>
                  <a:gd name="connsiteY6" fmla="*/ 189477 h 2192671"/>
                  <a:gd name="connsiteX7" fmla="*/ 2003194 w 2192670"/>
                  <a:gd name="connsiteY7" fmla="*/ 189477 h 2192671"/>
                  <a:gd name="connsiteX8" fmla="*/ 2003194 w 2192670"/>
                  <a:gd name="connsiteY8" fmla="*/ 196609 h 2192671"/>
                  <a:gd name="connsiteX9" fmla="*/ 2192670 w 2192670"/>
                  <a:gd name="connsiteY9" fmla="*/ 386085 h 2192671"/>
                  <a:gd name="connsiteX10" fmla="*/ 2192670 w 2192670"/>
                  <a:gd name="connsiteY10" fmla="*/ 661852 h 2192671"/>
                  <a:gd name="connsiteX11" fmla="*/ 2003193 w 2192670"/>
                  <a:gd name="connsiteY11" fmla="*/ 851329 h 2192671"/>
                  <a:gd name="connsiteX12" fmla="*/ 2003194 w 2192670"/>
                  <a:gd name="connsiteY12" fmla="*/ 1191074 h 2192671"/>
                  <a:gd name="connsiteX13" fmla="*/ 1001597 w 2192670"/>
                  <a:gd name="connsiteY13" fmla="*/ 2192671 h 2192671"/>
                  <a:gd name="connsiteX14" fmla="*/ 293361 w 2192670"/>
                  <a:gd name="connsiteY14" fmla="*/ 1899310 h 21926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192670" h="2192671">
                    <a:moveTo>
                      <a:pt x="293361" y="1899310"/>
                    </a:moveTo>
                    <a:cubicBezTo>
                      <a:pt x="112107" y="1718057"/>
                      <a:pt x="0" y="1467657"/>
                      <a:pt x="0" y="1191074"/>
                    </a:cubicBezTo>
                    <a:cubicBezTo>
                      <a:pt x="0" y="637907"/>
                      <a:pt x="448430" y="189477"/>
                      <a:pt x="1001597" y="189477"/>
                    </a:cubicBezTo>
                    <a:lnTo>
                      <a:pt x="1341342" y="189477"/>
                    </a:lnTo>
                    <a:lnTo>
                      <a:pt x="1530818" y="0"/>
                    </a:lnTo>
                    <a:cubicBezTo>
                      <a:pt x="1606970" y="-76151"/>
                      <a:pt x="1730435" y="-76151"/>
                      <a:pt x="1806586" y="0"/>
                    </a:cubicBezTo>
                    <a:lnTo>
                      <a:pt x="1996062" y="189477"/>
                    </a:lnTo>
                    <a:lnTo>
                      <a:pt x="2003194" y="189477"/>
                    </a:lnTo>
                    <a:lnTo>
                      <a:pt x="2003194" y="196609"/>
                    </a:lnTo>
                    <a:lnTo>
                      <a:pt x="2192670" y="386085"/>
                    </a:lnTo>
                    <a:cubicBezTo>
                      <a:pt x="2268822" y="462236"/>
                      <a:pt x="2268822" y="585701"/>
                      <a:pt x="2192670" y="661852"/>
                    </a:cubicBezTo>
                    <a:lnTo>
                      <a:pt x="2003193" y="851329"/>
                    </a:lnTo>
                    <a:cubicBezTo>
                      <a:pt x="2003193" y="964577"/>
                      <a:pt x="2003194" y="1077826"/>
                      <a:pt x="2003194" y="1191074"/>
                    </a:cubicBezTo>
                    <a:cubicBezTo>
                      <a:pt x="2003194" y="1744241"/>
                      <a:pt x="1554764" y="2192671"/>
                      <a:pt x="1001597" y="2192671"/>
                    </a:cubicBezTo>
                    <a:cubicBezTo>
                      <a:pt x="725014" y="2192671"/>
                      <a:pt x="474614" y="2080563"/>
                      <a:pt x="293361" y="1899310"/>
                    </a:cubicBezTo>
                    <a:close/>
                  </a:path>
                </a:pathLst>
              </a:custGeom>
              <a:solidFill>
                <a:schemeClr val="bg1"/>
              </a:solidFill>
              <a:ln w="508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Trapezoid 24"/>
              <p:cNvSpPr/>
              <p:nvPr/>
            </p:nvSpPr>
            <p:spPr>
              <a:xfrm rot="10800000">
                <a:off x="2751763" y="2230194"/>
                <a:ext cx="457200" cy="783671"/>
              </a:xfrm>
              <a:prstGeom prst="trapezoid">
                <a:avLst/>
              </a:prstGeom>
              <a:solidFill>
                <a:schemeClr val="bg1"/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19" name="Rounded Rectangle 18"/>
              <p:cNvSpPr/>
              <p:nvPr/>
            </p:nvSpPr>
            <p:spPr>
              <a:xfrm rot="2700000">
                <a:off x="3710962" y="1407964"/>
                <a:ext cx="119821" cy="299553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0" name="Rounded Rectangle 19"/>
              <p:cNvSpPr/>
              <p:nvPr/>
            </p:nvSpPr>
            <p:spPr>
              <a:xfrm rot="18900000" flipH="1">
                <a:off x="2156327" y="1407964"/>
                <a:ext cx="119821" cy="299553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" name="Rounded Rectangle 20"/>
              <p:cNvSpPr/>
              <p:nvPr/>
            </p:nvSpPr>
            <p:spPr>
              <a:xfrm>
                <a:off x="2935970" y="1110787"/>
                <a:ext cx="119821" cy="299553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2" name="Rounded Rectangle 21"/>
              <p:cNvSpPr/>
              <p:nvPr/>
            </p:nvSpPr>
            <p:spPr>
              <a:xfrm rot="5400000">
                <a:off x="3933668" y="1996109"/>
                <a:ext cx="119821" cy="299553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3" name="Rounded Rectangle 22"/>
              <p:cNvSpPr/>
              <p:nvPr/>
            </p:nvSpPr>
            <p:spPr>
              <a:xfrm rot="16200000" flipH="1">
                <a:off x="1978847" y="1919902"/>
                <a:ext cx="119821" cy="299553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6" name="Rounded Rectangle 25"/>
              <p:cNvSpPr/>
              <p:nvPr/>
            </p:nvSpPr>
            <p:spPr>
              <a:xfrm>
                <a:off x="2692290" y="3074683"/>
                <a:ext cx="612000" cy="112666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8" name="Rounded Rectangle 27"/>
              <p:cNvSpPr/>
              <p:nvPr/>
            </p:nvSpPr>
            <p:spPr>
              <a:xfrm>
                <a:off x="2833284" y="2139702"/>
                <a:ext cx="71867" cy="179668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Rounded Rectangle 28"/>
              <p:cNvSpPr/>
              <p:nvPr/>
            </p:nvSpPr>
            <p:spPr>
              <a:xfrm>
                <a:off x="2957504" y="2139702"/>
                <a:ext cx="71867" cy="179668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Rounded Rectangle 29"/>
              <p:cNvSpPr/>
              <p:nvPr/>
            </p:nvSpPr>
            <p:spPr>
              <a:xfrm>
                <a:off x="3081724" y="2139702"/>
                <a:ext cx="71867" cy="179668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13313" name="Freeform 13312"/>
          <p:cNvSpPr/>
          <p:nvPr/>
        </p:nvSpPr>
        <p:spPr>
          <a:xfrm>
            <a:off x="-15861" y="2530131"/>
            <a:ext cx="3091680" cy="1938501"/>
          </a:xfrm>
          <a:custGeom>
            <a:avLst/>
            <a:gdLst>
              <a:gd name="connsiteX0" fmla="*/ 2514265 w 2896332"/>
              <a:gd name="connsiteY0" fmla="*/ 466772 h 1875813"/>
              <a:gd name="connsiteX1" fmla="*/ 2655476 w 2896332"/>
              <a:gd name="connsiteY1" fmla="*/ 584615 h 1875813"/>
              <a:gd name="connsiteX2" fmla="*/ 2828170 w 2896332"/>
              <a:gd name="connsiteY2" fmla="*/ 1010501 h 1875813"/>
              <a:gd name="connsiteX3" fmla="*/ 2883834 w 2896332"/>
              <a:gd name="connsiteY3" fmla="*/ 1308835 h 1875813"/>
              <a:gd name="connsiteX4" fmla="*/ 2799743 w 2896332"/>
              <a:gd name="connsiteY4" fmla="*/ 1672098 h 1875813"/>
              <a:gd name="connsiteX5" fmla="*/ 2521033 w 2896332"/>
              <a:gd name="connsiteY5" fmla="*/ 1160421 h 1875813"/>
              <a:gd name="connsiteX6" fmla="*/ 2514265 w 2896332"/>
              <a:gd name="connsiteY6" fmla="*/ 466772 h 1875813"/>
              <a:gd name="connsiteX7" fmla="*/ 1898646 w 2896332"/>
              <a:gd name="connsiteY7" fmla="*/ 46 h 1875813"/>
              <a:gd name="connsiteX8" fmla="*/ 1969811 w 2896332"/>
              <a:gd name="connsiteY8" fmla="*/ 83938 h 1875813"/>
              <a:gd name="connsiteX9" fmla="*/ 1970003 w 2896332"/>
              <a:gd name="connsiteY9" fmla="*/ 120627 h 1875813"/>
              <a:gd name="connsiteX10" fmla="*/ 1962950 w 2896332"/>
              <a:gd name="connsiteY10" fmla="*/ 120627 h 1875813"/>
              <a:gd name="connsiteX11" fmla="*/ 1906617 w 2896332"/>
              <a:gd name="connsiteY11" fmla="*/ 176960 h 1875813"/>
              <a:gd name="connsiteX12" fmla="*/ 1962950 w 2896332"/>
              <a:gd name="connsiteY12" fmla="*/ 233293 h 1875813"/>
              <a:gd name="connsiteX13" fmla="*/ 1970591 w 2896332"/>
              <a:gd name="connsiteY13" fmla="*/ 233293 h 1875813"/>
              <a:gd name="connsiteX14" fmla="*/ 1973469 w 2896332"/>
              <a:gd name="connsiteY14" fmla="*/ 784519 h 1875813"/>
              <a:gd name="connsiteX15" fmla="*/ 1866010 w 2896332"/>
              <a:gd name="connsiteY15" fmla="*/ 878218 h 1875813"/>
              <a:gd name="connsiteX16" fmla="*/ 2733769 w 2896332"/>
              <a:gd name="connsiteY16" fmla="*/ 1387129 h 1875813"/>
              <a:gd name="connsiteX17" fmla="*/ 2694623 w 2896332"/>
              <a:gd name="connsiteY17" fmla="*/ 1674208 h 1875813"/>
              <a:gd name="connsiteX18" fmla="*/ 2394496 w 2896332"/>
              <a:gd name="connsiteY18" fmla="*/ 1654634 h 1875813"/>
              <a:gd name="connsiteX19" fmla="*/ 2069239 w 2896332"/>
              <a:gd name="connsiteY19" fmla="*/ 1875813 h 1875813"/>
              <a:gd name="connsiteX20" fmla="*/ 2023060 w 2896332"/>
              <a:gd name="connsiteY20" fmla="*/ 1634793 h 1875813"/>
              <a:gd name="connsiteX21" fmla="*/ 1739085 w 2896332"/>
              <a:gd name="connsiteY21" fmla="*/ 1871397 h 1875813"/>
              <a:gd name="connsiteX22" fmla="*/ 1648664 w 2896332"/>
              <a:gd name="connsiteY22" fmla="*/ 1582137 h 1875813"/>
              <a:gd name="connsiteX23" fmla="*/ 1376671 w 2896332"/>
              <a:gd name="connsiteY23" fmla="*/ 1700306 h 1875813"/>
              <a:gd name="connsiteX24" fmla="*/ 1415819 w 2896332"/>
              <a:gd name="connsiteY24" fmla="*/ 1334933 h 1875813"/>
              <a:gd name="connsiteX25" fmla="*/ 665501 w 2896332"/>
              <a:gd name="connsiteY25" fmla="*/ 1276212 h 1875813"/>
              <a:gd name="connsiteX26" fmla="*/ 0 w 2896332"/>
              <a:gd name="connsiteY26" fmla="*/ 1126148 h 1875813"/>
              <a:gd name="connsiteX27" fmla="*/ 13050 w 2896332"/>
              <a:gd name="connsiteY27" fmla="*/ 284488 h 1875813"/>
              <a:gd name="connsiteX28" fmla="*/ 1898646 w 2896332"/>
              <a:gd name="connsiteY28" fmla="*/ 46 h 1875813"/>
              <a:gd name="connsiteX0" fmla="*/ 2514265 w 2896332"/>
              <a:gd name="connsiteY0" fmla="*/ 466772 h 1875813"/>
              <a:gd name="connsiteX1" fmla="*/ 2655476 w 2896332"/>
              <a:gd name="connsiteY1" fmla="*/ 584615 h 1875813"/>
              <a:gd name="connsiteX2" fmla="*/ 2828170 w 2896332"/>
              <a:gd name="connsiteY2" fmla="*/ 1010501 h 1875813"/>
              <a:gd name="connsiteX3" fmla="*/ 2883834 w 2896332"/>
              <a:gd name="connsiteY3" fmla="*/ 1308835 h 1875813"/>
              <a:gd name="connsiteX4" fmla="*/ 2799743 w 2896332"/>
              <a:gd name="connsiteY4" fmla="*/ 1672098 h 1875813"/>
              <a:gd name="connsiteX5" fmla="*/ 2521033 w 2896332"/>
              <a:gd name="connsiteY5" fmla="*/ 1160421 h 1875813"/>
              <a:gd name="connsiteX6" fmla="*/ 2514265 w 2896332"/>
              <a:gd name="connsiteY6" fmla="*/ 466772 h 1875813"/>
              <a:gd name="connsiteX7" fmla="*/ 1898646 w 2896332"/>
              <a:gd name="connsiteY7" fmla="*/ 46 h 1875813"/>
              <a:gd name="connsiteX8" fmla="*/ 1969811 w 2896332"/>
              <a:gd name="connsiteY8" fmla="*/ 83938 h 1875813"/>
              <a:gd name="connsiteX9" fmla="*/ 1970003 w 2896332"/>
              <a:gd name="connsiteY9" fmla="*/ 120627 h 1875813"/>
              <a:gd name="connsiteX10" fmla="*/ 1962950 w 2896332"/>
              <a:gd name="connsiteY10" fmla="*/ 120627 h 1875813"/>
              <a:gd name="connsiteX11" fmla="*/ 1906617 w 2896332"/>
              <a:gd name="connsiteY11" fmla="*/ 176960 h 1875813"/>
              <a:gd name="connsiteX12" fmla="*/ 1962950 w 2896332"/>
              <a:gd name="connsiteY12" fmla="*/ 233293 h 1875813"/>
              <a:gd name="connsiteX13" fmla="*/ 1970591 w 2896332"/>
              <a:gd name="connsiteY13" fmla="*/ 233293 h 1875813"/>
              <a:gd name="connsiteX14" fmla="*/ 1973469 w 2896332"/>
              <a:gd name="connsiteY14" fmla="*/ 784519 h 1875813"/>
              <a:gd name="connsiteX15" fmla="*/ 1866010 w 2896332"/>
              <a:gd name="connsiteY15" fmla="*/ 878218 h 1875813"/>
              <a:gd name="connsiteX16" fmla="*/ 2733769 w 2896332"/>
              <a:gd name="connsiteY16" fmla="*/ 1387129 h 1875813"/>
              <a:gd name="connsiteX17" fmla="*/ 2694623 w 2896332"/>
              <a:gd name="connsiteY17" fmla="*/ 1674208 h 1875813"/>
              <a:gd name="connsiteX18" fmla="*/ 2394496 w 2896332"/>
              <a:gd name="connsiteY18" fmla="*/ 1654634 h 1875813"/>
              <a:gd name="connsiteX19" fmla="*/ 2069239 w 2896332"/>
              <a:gd name="connsiteY19" fmla="*/ 1875813 h 1875813"/>
              <a:gd name="connsiteX20" fmla="*/ 2023060 w 2896332"/>
              <a:gd name="connsiteY20" fmla="*/ 1634793 h 1875813"/>
              <a:gd name="connsiteX21" fmla="*/ 1739085 w 2896332"/>
              <a:gd name="connsiteY21" fmla="*/ 1871397 h 1875813"/>
              <a:gd name="connsiteX22" fmla="*/ 1648664 w 2896332"/>
              <a:gd name="connsiteY22" fmla="*/ 1582137 h 1875813"/>
              <a:gd name="connsiteX23" fmla="*/ 1376671 w 2896332"/>
              <a:gd name="connsiteY23" fmla="*/ 1700306 h 1875813"/>
              <a:gd name="connsiteX24" fmla="*/ 1415819 w 2896332"/>
              <a:gd name="connsiteY24" fmla="*/ 1334933 h 1875813"/>
              <a:gd name="connsiteX25" fmla="*/ 665501 w 2896332"/>
              <a:gd name="connsiteY25" fmla="*/ 1276212 h 1875813"/>
              <a:gd name="connsiteX26" fmla="*/ 0 w 2896332"/>
              <a:gd name="connsiteY26" fmla="*/ 1126148 h 1875813"/>
              <a:gd name="connsiteX27" fmla="*/ 13050 w 2896332"/>
              <a:gd name="connsiteY27" fmla="*/ 284488 h 1875813"/>
              <a:gd name="connsiteX28" fmla="*/ 1898646 w 2896332"/>
              <a:gd name="connsiteY28" fmla="*/ 46 h 1875813"/>
              <a:gd name="connsiteX0" fmla="*/ 2514265 w 2896332"/>
              <a:gd name="connsiteY0" fmla="*/ 466772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21033 w 2896332"/>
              <a:gd name="connsiteY5" fmla="*/ 1160421 h 1871397"/>
              <a:gd name="connsiteX6" fmla="*/ 2514265 w 2896332"/>
              <a:gd name="connsiteY6" fmla="*/ 466772 h 1871397"/>
              <a:gd name="connsiteX7" fmla="*/ 1898646 w 2896332"/>
              <a:gd name="connsiteY7" fmla="*/ 46 h 1871397"/>
              <a:gd name="connsiteX8" fmla="*/ 1969811 w 2896332"/>
              <a:gd name="connsiteY8" fmla="*/ 83938 h 1871397"/>
              <a:gd name="connsiteX9" fmla="*/ 1970003 w 2896332"/>
              <a:gd name="connsiteY9" fmla="*/ 120627 h 1871397"/>
              <a:gd name="connsiteX10" fmla="*/ 1962950 w 2896332"/>
              <a:gd name="connsiteY10" fmla="*/ 120627 h 1871397"/>
              <a:gd name="connsiteX11" fmla="*/ 1906617 w 2896332"/>
              <a:gd name="connsiteY11" fmla="*/ 176960 h 1871397"/>
              <a:gd name="connsiteX12" fmla="*/ 1962950 w 2896332"/>
              <a:gd name="connsiteY12" fmla="*/ 233293 h 1871397"/>
              <a:gd name="connsiteX13" fmla="*/ 1970591 w 2896332"/>
              <a:gd name="connsiteY13" fmla="*/ 233293 h 1871397"/>
              <a:gd name="connsiteX14" fmla="*/ 1973469 w 2896332"/>
              <a:gd name="connsiteY14" fmla="*/ 784519 h 1871397"/>
              <a:gd name="connsiteX15" fmla="*/ 1866010 w 2896332"/>
              <a:gd name="connsiteY15" fmla="*/ 878218 h 1871397"/>
              <a:gd name="connsiteX16" fmla="*/ 2733769 w 2896332"/>
              <a:gd name="connsiteY16" fmla="*/ 1387129 h 1871397"/>
              <a:gd name="connsiteX17" fmla="*/ 2694623 w 2896332"/>
              <a:gd name="connsiteY17" fmla="*/ 1674208 h 1871397"/>
              <a:gd name="connsiteX18" fmla="*/ 2394496 w 2896332"/>
              <a:gd name="connsiteY18" fmla="*/ 1654634 h 1871397"/>
              <a:gd name="connsiteX19" fmla="*/ 2023060 w 2896332"/>
              <a:gd name="connsiteY19" fmla="*/ 1634793 h 1871397"/>
              <a:gd name="connsiteX20" fmla="*/ 1739085 w 2896332"/>
              <a:gd name="connsiteY20" fmla="*/ 1871397 h 1871397"/>
              <a:gd name="connsiteX21" fmla="*/ 1648664 w 2896332"/>
              <a:gd name="connsiteY21" fmla="*/ 1582137 h 1871397"/>
              <a:gd name="connsiteX22" fmla="*/ 1376671 w 2896332"/>
              <a:gd name="connsiteY22" fmla="*/ 1700306 h 1871397"/>
              <a:gd name="connsiteX23" fmla="*/ 1415819 w 2896332"/>
              <a:gd name="connsiteY23" fmla="*/ 1334933 h 1871397"/>
              <a:gd name="connsiteX24" fmla="*/ 665501 w 2896332"/>
              <a:gd name="connsiteY24" fmla="*/ 1276212 h 1871397"/>
              <a:gd name="connsiteX25" fmla="*/ 0 w 2896332"/>
              <a:gd name="connsiteY25" fmla="*/ 1126148 h 1871397"/>
              <a:gd name="connsiteX26" fmla="*/ 13050 w 2896332"/>
              <a:gd name="connsiteY26" fmla="*/ 284488 h 1871397"/>
              <a:gd name="connsiteX27" fmla="*/ 1898646 w 2896332"/>
              <a:gd name="connsiteY27" fmla="*/ 46 h 1871397"/>
              <a:gd name="connsiteX0" fmla="*/ 2514265 w 2896332"/>
              <a:gd name="connsiteY0" fmla="*/ 466772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21033 w 2896332"/>
              <a:gd name="connsiteY5" fmla="*/ 1160421 h 1871397"/>
              <a:gd name="connsiteX6" fmla="*/ 2514265 w 2896332"/>
              <a:gd name="connsiteY6" fmla="*/ 466772 h 1871397"/>
              <a:gd name="connsiteX7" fmla="*/ 1898646 w 2896332"/>
              <a:gd name="connsiteY7" fmla="*/ 46 h 1871397"/>
              <a:gd name="connsiteX8" fmla="*/ 1969811 w 2896332"/>
              <a:gd name="connsiteY8" fmla="*/ 83938 h 1871397"/>
              <a:gd name="connsiteX9" fmla="*/ 1970003 w 2896332"/>
              <a:gd name="connsiteY9" fmla="*/ 120627 h 1871397"/>
              <a:gd name="connsiteX10" fmla="*/ 1962950 w 2896332"/>
              <a:gd name="connsiteY10" fmla="*/ 120627 h 1871397"/>
              <a:gd name="connsiteX11" fmla="*/ 1906617 w 2896332"/>
              <a:gd name="connsiteY11" fmla="*/ 176960 h 1871397"/>
              <a:gd name="connsiteX12" fmla="*/ 1962950 w 2896332"/>
              <a:gd name="connsiteY12" fmla="*/ 233293 h 1871397"/>
              <a:gd name="connsiteX13" fmla="*/ 1962971 w 2896332"/>
              <a:gd name="connsiteY13" fmla="*/ 267583 h 1871397"/>
              <a:gd name="connsiteX14" fmla="*/ 1973469 w 2896332"/>
              <a:gd name="connsiteY14" fmla="*/ 784519 h 1871397"/>
              <a:gd name="connsiteX15" fmla="*/ 1866010 w 2896332"/>
              <a:gd name="connsiteY15" fmla="*/ 878218 h 1871397"/>
              <a:gd name="connsiteX16" fmla="*/ 2733769 w 2896332"/>
              <a:gd name="connsiteY16" fmla="*/ 1387129 h 1871397"/>
              <a:gd name="connsiteX17" fmla="*/ 2694623 w 2896332"/>
              <a:gd name="connsiteY17" fmla="*/ 1674208 h 1871397"/>
              <a:gd name="connsiteX18" fmla="*/ 2394496 w 2896332"/>
              <a:gd name="connsiteY18" fmla="*/ 1654634 h 1871397"/>
              <a:gd name="connsiteX19" fmla="*/ 2023060 w 2896332"/>
              <a:gd name="connsiteY19" fmla="*/ 1634793 h 1871397"/>
              <a:gd name="connsiteX20" fmla="*/ 1739085 w 2896332"/>
              <a:gd name="connsiteY20" fmla="*/ 1871397 h 1871397"/>
              <a:gd name="connsiteX21" fmla="*/ 1648664 w 2896332"/>
              <a:gd name="connsiteY21" fmla="*/ 1582137 h 1871397"/>
              <a:gd name="connsiteX22" fmla="*/ 1376671 w 2896332"/>
              <a:gd name="connsiteY22" fmla="*/ 1700306 h 1871397"/>
              <a:gd name="connsiteX23" fmla="*/ 1415819 w 2896332"/>
              <a:gd name="connsiteY23" fmla="*/ 1334933 h 1871397"/>
              <a:gd name="connsiteX24" fmla="*/ 665501 w 2896332"/>
              <a:gd name="connsiteY24" fmla="*/ 1276212 h 1871397"/>
              <a:gd name="connsiteX25" fmla="*/ 0 w 2896332"/>
              <a:gd name="connsiteY25" fmla="*/ 1126148 h 1871397"/>
              <a:gd name="connsiteX26" fmla="*/ 13050 w 2896332"/>
              <a:gd name="connsiteY26" fmla="*/ 284488 h 1871397"/>
              <a:gd name="connsiteX27" fmla="*/ 1898646 w 2896332"/>
              <a:gd name="connsiteY27" fmla="*/ 46 h 1871397"/>
              <a:gd name="connsiteX0" fmla="*/ 2514265 w 2896332"/>
              <a:gd name="connsiteY0" fmla="*/ 466772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21033 w 2896332"/>
              <a:gd name="connsiteY5" fmla="*/ 1160421 h 1871397"/>
              <a:gd name="connsiteX6" fmla="*/ 2514265 w 2896332"/>
              <a:gd name="connsiteY6" fmla="*/ 466772 h 1871397"/>
              <a:gd name="connsiteX7" fmla="*/ 1898646 w 2896332"/>
              <a:gd name="connsiteY7" fmla="*/ 46 h 1871397"/>
              <a:gd name="connsiteX8" fmla="*/ 1969811 w 2896332"/>
              <a:gd name="connsiteY8" fmla="*/ 83938 h 1871397"/>
              <a:gd name="connsiteX9" fmla="*/ 1970003 w 2896332"/>
              <a:gd name="connsiteY9" fmla="*/ 120627 h 1871397"/>
              <a:gd name="connsiteX10" fmla="*/ 1962950 w 2896332"/>
              <a:gd name="connsiteY10" fmla="*/ 120627 h 1871397"/>
              <a:gd name="connsiteX11" fmla="*/ 1906617 w 2896332"/>
              <a:gd name="connsiteY11" fmla="*/ 176960 h 1871397"/>
              <a:gd name="connsiteX12" fmla="*/ 1962971 w 2896332"/>
              <a:gd name="connsiteY12" fmla="*/ 267583 h 1871397"/>
              <a:gd name="connsiteX13" fmla="*/ 1973469 w 2896332"/>
              <a:gd name="connsiteY13" fmla="*/ 784519 h 1871397"/>
              <a:gd name="connsiteX14" fmla="*/ 1866010 w 2896332"/>
              <a:gd name="connsiteY14" fmla="*/ 878218 h 1871397"/>
              <a:gd name="connsiteX15" fmla="*/ 2733769 w 2896332"/>
              <a:gd name="connsiteY15" fmla="*/ 1387129 h 1871397"/>
              <a:gd name="connsiteX16" fmla="*/ 2694623 w 2896332"/>
              <a:gd name="connsiteY16" fmla="*/ 1674208 h 1871397"/>
              <a:gd name="connsiteX17" fmla="*/ 2394496 w 2896332"/>
              <a:gd name="connsiteY17" fmla="*/ 1654634 h 1871397"/>
              <a:gd name="connsiteX18" fmla="*/ 2023060 w 2896332"/>
              <a:gd name="connsiteY18" fmla="*/ 1634793 h 1871397"/>
              <a:gd name="connsiteX19" fmla="*/ 1739085 w 2896332"/>
              <a:gd name="connsiteY19" fmla="*/ 1871397 h 1871397"/>
              <a:gd name="connsiteX20" fmla="*/ 1648664 w 2896332"/>
              <a:gd name="connsiteY20" fmla="*/ 1582137 h 1871397"/>
              <a:gd name="connsiteX21" fmla="*/ 1376671 w 2896332"/>
              <a:gd name="connsiteY21" fmla="*/ 1700306 h 1871397"/>
              <a:gd name="connsiteX22" fmla="*/ 1415819 w 2896332"/>
              <a:gd name="connsiteY22" fmla="*/ 1334933 h 1871397"/>
              <a:gd name="connsiteX23" fmla="*/ 665501 w 2896332"/>
              <a:gd name="connsiteY23" fmla="*/ 1276212 h 1871397"/>
              <a:gd name="connsiteX24" fmla="*/ 0 w 2896332"/>
              <a:gd name="connsiteY24" fmla="*/ 1126148 h 1871397"/>
              <a:gd name="connsiteX25" fmla="*/ 13050 w 2896332"/>
              <a:gd name="connsiteY25" fmla="*/ 284488 h 1871397"/>
              <a:gd name="connsiteX26" fmla="*/ 1898646 w 2896332"/>
              <a:gd name="connsiteY26" fmla="*/ 46 h 1871397"/>
              <a:gd name="connsiteX0" fmla="*/ 2514265 w 2896332"/>
              <a:gd name="connsiteY0" fmla="*/ 466772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21033 w 2896332"/>
              <a:gd name="connsiteY5" fmla="*/ 1160421 h 1871397"/>
              <a:gd name="connsiteX6" fmla="*/ 2514265 w 2896332"/>
              <a:gd name="connsiteY6" fmla="*/ 466772 h 1871397"/>
              <a:gd name="connsiteX7" fmla="*/ 1898646 w 2896332"/>
              <a:gd name="connsiteY7" fmla="*/ 46 h 1871397"/>
              <a:gd name="connsiteX8" fmla="*/ 1969811 w 2896332"/>
              <a:gd name="connsiteY8" fmla="*/ 83938 h 1871397"/>
              <a:gd name="connsiteX9" fmla="*/ 1970003 w 2896332"/>
              <a:gd name="connsiteY9" fmla="*/ 120627 h 1871397"/>
              <a:gd name="connsiteX10" fmla="*/ 1962950 w 2896332"/>
              <a:gd name="connsiteY10" fmla="*/ 120627 h 1871397"/>
              <a:gd name="connsiteX11" fmla="*/ 1906617 w 2896332"/>
              <a:gd name="connsiteY11" fmla="*/ 176960 h 1871397"/>
              <a:gd name="connsiteX12" fmla="*/ 1962971 w 2896332"/>
              <a:gd name="connsiteY12" fmla="*/ 267583 h 1871397"/>
              <a:gd name="connsiteX13" fmla="*/ 1973469 w 2896332"/>
              <a:gd name="connsiteY13" fmla="*/ 784519 h 1871397"/>
              <a:gd name="connsiteX14" fmla="*/ 1866010 w 2896332"/>
              <a:gd name="connsiteY14" fmla="*/ 878218 h 1871397"/>
              <a:gd name="connsiteX15" fmla="*/ 2733769 w 2896332"/>
              <a:gd name="connsiteY15" fmla="*/ 1387129 h 1871397"/>
              <a:gd name="connsiteX16" fmla="*/ 2694623 w 2896332"/>
              <a:gd name="connsiteY16" fmla="*/ 1674208 h 1871397"/>
              <a:gd name="connsiteX17" fmla="*/ 2394496 w 2896332"/>
              <a:gd name="connsiteY17" fmla="*/ 1654634 h 1871397"/>
              <a:gd name="connsiteX18" fmla="*/ 2023060 w 2896332"/>
              <a:gd name="connsiteY18" fmla="*/ 1634793 h 1871397"/>
              <a:gd name="connsiteX19" fmla="*/ 1739085 w 2896332"/>
              <a:gd name="connsiteY19" fmla="*/ 1871397 h 1871397"/>
              <a:gd name="connsiteX20" fmla="*/ 1648664 w 2896332"/>
              <a:gd name="connsiteY20" fmla="*/ 1582137 h 1871397"/>
              <a:gd name="connsiteX21" fmla="*/ 1376671 w 2896332"/>
              <a:gd name="connsiteY21" fmla="*/ 1700306 h 1871397"/>
              <a:gd name="connsiteX22" fmla="*/ 1415819 w 2896332"/>
              <a:gd name="connsiteY22" fmla="*/ 1334933 h 1871397"/>
              <a:gd name="connsiteX23" fmla="*/ 665501 w 2896332"/>
              <a:gd name="connsiteY23" fmla="*/ 1276212 h 1871397"/>
              <a:gd name="connsiteX24" fmla="*/ 0 w 2896332"/>
              <a:gd name="connsiteY24" fmla="*/ 1126148 h 1871397"/>
              <a:gd name="connsiteX25" fmla="*/ 13050 w 2896332"/>
              <a:gd name="connsiteY25" fmla="*/ 284488 h 1871397"/>
              <a:gd name="connsiteX26" fmla="*/ 1898646 w 2896332"/>
              <a:gd name="connsiteY26" fmla="*/ 46 h 1871397"/>
              <a:gd name="connsiteX0" fmla="*/ 2514265 w 2896332"/>
              <a:gd name="connsiteY0" fmla="*/ 466772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21033 w 2896332"/>
              <a:gd name="connsiteY5" fmla="*/ 1160421 h 1871397"/>
              <a:gd name="connsiteX6" fmla="*/ 2514265 w 2896332"/>
              <a:gd name="connsiteY6" fmla="*/ 466772 h 1871397"/>
              <a:gd name="connsiteX7" fmla="*/ 1898646 w 2896332"/>
              <a:gd name="connsiteY7" fmla="*/ 46 h 1871397"/>
              <a:gd name="connsiteX8" fmla="*/ 1969811 w 2896332"/>
              <a:gd name="connsiteY8" fmla="*/ 83938 h 1871397"/>
              <a:gd name="connsiteX9" fmla="*/ 1970003 w 2896332"/>
              <a:gd name="connsiteY9" fmla="*/ 120627 h 1871397"/>
              <a:gd name="connsiteX10" fmla="*/ 1906617 w 2896332"/>
              <a:gd name="connsiteY10" fmla="*/ 176960 h 1871397"/>
              <a:gd name="connsiteX11" fmla="*/ 1962971 w 2896332"/>
              <a:gd name="connsiteY11" fmla="*/ 267583 h 1871397"/>
              <a:gd name="connsiteX12" fmla="*/ 1973469 w 2896332"/>
              <a:gd name="connsiteY12" fmla="*/ 784519 h 1871397"/>
              <a:gd name="connsiteX13" fmla="*/ 1866010 w 2896332"/>
              <a:gd name="connsiteY13" fmla="*/ 878218 h 1871397"/>
              <a:gd name="connsiteX14" fmla="*/ 2733769 w 2896332"/>
              <a:gd name="connsiteY14" fmla="*/ 1387129 h 1871397"/>
              <a:gd name="connsiteX15" fmla="*/ 2694623 w 2896332"/>
              <a:gd name="connsiteY15" fmla="*/ 1674208 h 1871397"/>
              <a:gd name="connsiteX16" fmla="*/ 2394496 w 2896332"/>
              <a:gd name="connsiteY16" fmla="*/ 1654634 h 1871397"/>
              <a:gd name="connsiteX17" fmla="*/ 2023060 w 2896332"/>
              <a:gd name="connsiteY17" fmla="*/ 1634793 h 1871397"/>
              <a:gd name="connsiteX18" fmla="*/ 1739085 w 2896332"/>
              <a:gd name="connsiteY18" fmla="*/ 1871397 h 1871397"/>
              <a:gd name="connsiteX19" fmla="*/ 1648664 w 2896332"/>
              <a:gd name="connsiteY19" fmla="*/ 1582137 h 1871397"/>
              <a:gd name="connsiteX20" fmla="*/ 1376671 w 2896332"/>
              <a:gd name="connsiteY20" fmla="*/ 1700306 h 1871397"/>
              <a:gd name="connsiteX21" fmla="*/ 1415819 w 2896332"/>
              <a:gd name="connsiteY21" fmla="*/ 1334933 h 1871397"/>
              <a:gd name="connsiteX22" fmla="*/ 665501 w 2896332"/>
              <a:gd name="connsiteY22" fmla="*/ 1276212 h 1871397"/>
              <a:gd name="connsiteX23" fmla="*/ 0 w 2896332"/>
              <a:gd name="connsiteY23" fmla="*/ 1126148 h 1871397"/>
              <a:gd name="connsiteX24" fmla="*/ 13050 w 2896332"/>
              <a:gd name="connsiteY24" fmla="*/ 284488 h 1871397"/>
              <a:gd name="connsiteX25" fmla="*/ 1898646 w 2896332"/>
              <a:gd name="connsiteY25" fmla="*/ 46 h 1871397"/>
              <a:gd name="connsiteX0" fmla="*/ 2514265 w 2896332"/>
              <a:gd name="connsiteY0" fmla="*/ 466772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21033 w 2896332"/>
              <a:gd name="connsiteY5" fmla="*/ 1160421 h 1871397"/>
              <a:gd name="connsiteX6" fmla="*/ 2514265 w 2896332"/>
              <a:gd name="connsiteY6" fmla="*/ 466772 h 1871397"/>
              <a:gd name="connsiteX7" fmla="*/ 1898646 w 2896332"/>
              <a:gd name="connsiteY7" fmla="*/ 46 h 1871397"/>
              <a:gd name="connsiteX8" fmla="*/ 1969811 w 2896332"/>
              <a:gd name="connsiteY8" fmla="*/ 83938 h 1871397"/>
              <a:gd name="connsiteX9" fmla="*/ 1906617 w 2896332"/>
              <a:gd name="connsiteY9" fmla="*/ 176960 h 1871397"/>
              <a:gd name="connsiteX10" fmla="*/ 1962971 w 2896332"/>
              <a:gd name="connsiteY10" fmla="*/ 267583 h 1871397"/>
              <a:gd name="connsiteX11" fmla="*/ 1973469 w 2896332"/>
              <a:gd name="connsiteY11" fmla="*/ 784519 h 1871397"/>
              <a:gd name="connsiteX12" fmla="*/ 1866010 w 2896332"/>
              <a:gd name="connsiteY12" fmla="*/ 878218 h 1871397"/>
              <a:gd name="connsiteX13" fmla="*/ 2733769 w 2896332"/>
              <a:gd name="connsiteY13" fmla="*/ 1387129 h 1871397"/>
              <a:gd name="connsiteX14" fmla="*/ 2694623 w 2896332"/>
              <a:gd name="connsiteY14" fmla="*/ 1674208 h 1871397"/>
              <a:gd name="connsiteX15" fmla="*/ 2394496 w 2896332"/>
              <a:gd name="connsiteY15" fmla="*/ 1654634 h 1871397"/>
              <a:gd name="connsiteX16" fmla="*/ 2023060 w 2896332"/>
              <a:gd name="connsiteY16" fmla="*/ 1634793 h 1871397"/>
              <a:gd name="connsiteX17" fmla="*/ 1739085 w 2896332"/>
              <a:gd name="connsiteY17" fmla="*/ 1871397 h 1871397"/>
              <a:gd name="connsiteX18" fmla="*/ 1648664 w 2896332"/>
              <a:gd name="connsiteY18" fmla="*/ 1582137 h 1871397"/>
              <a:gd name="connsiteX19" fmla="*/ 1376671 w 2896332"/>
              <a:gd name="connsiteY19" fmla="*/ 1700306 h 1871397"/>
              <a:gd name="connsiteX20" fmla="*/ 1415819 w 2896332"/>
              <a:gd name="connsiteY20" fmla="*/ 1334933 h 1871397"/>
              <a:gd name="connsiteX21" fmla="*/ 665501 w 2896332"/>
              <a:gd name="connsiteY21" fmla="*/ 1276212 h 1871397"/>
              <a:gd name="connsiteX22" fmla="*/ 0 w 2896332"/>
              <a:gd name="connsiteY22" fmla="*/ 1126148 h 1871397"/>
              <a:gd name="connsiteX23" fmla="*/ 13050 w 2896332"/>
              <a:gd name="connsiteY23" fmla="*/ 284488 h 1871397"/>
              <a:gd name="connsiteX24" fmla="*/ 1898646 w 2896332"/>
              <a:gd name="connsiteY24" fmla="*/ 46 h 1871397"/>
              <a:gd name="connsiteX0" fmla="*/ 2514265 w 2896332"/>
              <a:gd name="connsiteY0" fmla="*/ 466772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21033 w 2896332"/>
              <a:gd name="connsiteY5" fmla="*/ 1160421 h 1871397"/>
              <a:gd name="connsiteX6" fmla="*/ 2514265 w 2896332"/>
              <a:gd name="connsiteY6" fmla="*/ 466772 h 1871397"/>
              <a:gd name="connsiteX7" fmla="*/ 1898646 w 2896332"/>
              <a:gd name="connsiteY7" fmla="*/ 46 h 1871397"/>
              <a:gd name="connsiteX8" fmla="*/ 1969811 w 2896332"/>
              <a:gd name="connsiteY8" fmla="*/ 83938 h 1871397"/>
              <a:gd name="connsiteX9" fmla="*/ 1906617 w 2896332"/>
              <a:gd name="connsiteY9" fmla="*/ 176960 h 1871397"/>
              <a:gd name="connsiteX10" fmla="*/ 1962971 w 2896332"/>
              <a:gd name="connsiteY10" fmla="*/ 267583 h 1871397"/>
              <a:gd name="connsiteX11" fmla="*/ 1973469 w 2896332"/>
              <a:gd name="connsiteY11" fmla="*/ 784519 h 1871397"/>
              <a:gd name="connsiteX12" fmla="*/ 1866010 w 2896332"/>
              <a:gd name="connsiteY12" fmla="*/ 878218 h 1871397"/>
              <a:gd name="connsiteX13" fmla="*/ 2733769 w 2896332"/>
              <a:gd name="connsiteY13" fmla="*/ 1387129 h 1871397"/>
              <a:gd name="connsiteX14" fmla="*/ 2694623 w 2896332"/>
              <a:gd name="connsiteY14" fmla="*/ 1674208 h 1871397"/>
              <a:gd name="connsiteX15" fmla="*/ 2394496 w 2896332"/>
              <a:gd name="connsiteY15" fmla="*/ 1654634 h 1871397"/>
              <a:gd name="connsiteX16" fmla="*/ 2023060 w 2896332"/>
              <a:gd name="connsiteY16" fmla="*/ 1634793 h 1871397"/>
              <a:gd name="connsiteX17" fmla="*/ 1739085 w 2896332"/>
              <a:gd name="connsiteY17" fmla="*/ 1871397 h 1871397"/>
              <a:gd name="connsiteX18" fmla="*/ 1648664 w 2896332"/>
              <a:gd name="connsiteY18" fmla="*/ 1582137 h 1871397"/>
              <a:gd name="connsiteX19" fmla="*/ 1376671 w 2896332"/>
              <a:gd name="connsiteY19" fmla="*/ 1700306 h 1871397"/>
              <a:gd name="connsiteX20" fmla="*/ 1415819 w 2896332"/>
              <a:gd name="connsiteY20" fmla="*/ 1334933 h 1871397"/>
              <a:gd name="connsiteX21" fmla="*/ 665501 w 2896332"/>
              <a:gd name="connsiteY21" fmla="*/ 1276212 h 1871397"/>
              <a:gd name="connsiteX22" fmla="*/ 0 w 2896332"/>
              <a:gd name="connsiteY22" fmla="*/ 1126148 h 1871397"/>
              <a:gd name="connsiteX23" fmla="*/ 13050 w 2896332"/>
              <a:gd name="connsiteY23" fmla="*/ 284488 h 1871397"/>
              <a:gd name="connsiteX24" fmla="*/ 1898646 w 2896332"/>
              <a:gd name="connsiteY24" fmla="*/ 46 h 1871397"/>
              <a:gd name="connsiteX0" fmla="*/ 2514265 w 2896332"/>
              <a:gd name="connsiteY0" fmla="*/ 466772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21033 w 2896332"/>
              <a:gd name="connsiteY5" fmla="*/ 1160421 h 1871397"/>
              <a:gd name="connsiteX6" fmla="*/ 2514265 w 2896332"/>
              <a:gd name="connsiteY6" fmla="*/ 466772 h 1871397"/>
              <a:gd name="connsiteX7" fmla="*/ 1898646 w 2896332"/>
              <a:gd name="connsiteY7" fmla="*/ 46 h 1871397"/>
              <a:gd name="connsiteX8" fmla="*/ 1969811 w 2896332"/>
              <a:gd name="connsiteY8" fmla="*/ 83938 h 1871397"/>
              <a:gd name="connsiteX9" fmla="*/ 1906617 w 2896332"/>
              <a:gd name="connsiteY9" fmla="*/ 176960 h 1871397"/>
              <a:gd name="connsiteX10" fmla="*/ 1962971 w 2896332"/>
              <a:gd name="connsiteY10" fmla="*/ 267583 h 1871397"/>
              <a:gd name="connsiteX11" fmla="*/ 1973469 w 2896332"/>
              <a:gd name="connsiteY11" fmla="*/ 784519 h 1871397"/>
              <a:gd name="connsiteX12" fmla="*/ 1866010 w 2896332"/>
              <a:gd name="connsiteY12" fmla="*/ 878218 h 1871397"/>
              <a:gd name="connsiteX13" fmla="*/ 2733769 w 2896332"/>
              <a:gd name="connsiteY13" fmla="*/ 1387129 h 1871397"/>
              <a:gd name="connsiteX14" fmla="*/ 2694623 w 2896332"/>
              <a:gd name="connsiteY14" fmla="*/ 1674208 h 1871397"/>
              <a:gd name="connsiteX15" fmla="*/ 2394496 w 2896332"/>
              <a:gd name="connsiteY15" fmla="*/ 1654634 h 1871397"/>
              <a:gd name="connsiteX16" fmla="*/ 2023060 w 2896332"/>
              <a:gd name="connsiteY16" fmla="*/ 1634793 h 1871397"/>
              <a:gd name="connsiteX17" fmla="*/ 1739085 w 2896332"/>
              <a:gd name="connsiteY17" fmla="*/ 1871397 h 1871397"/>
              <a:gd name="connsiteX18" fmla="*/ 1648664 w 2896332"/>
              <a:gd name="connsiteY18" fmla="*/ 1582137 h 1871397"/>
              <a:gd name="connsiteX19" fmla="*/ 1376671 w 2896332"/>
              <a:gd name="connsiteY19" fmla="*/ 1700306 h 1871397"/>
              <a:gd name="connsiteX20" fmla="*/ 1415819 w 2896332"/>
              <a:gd name="connsiteY20" fmla="*/ 1334933 h 1871397"/>
              <a:gd name="connsiteX21" fmla="*/ 665501 w 2896332"/>
              <a:gd name="connsiteY21" fmla="*/ 1276212 h 1871397"/>
              <a:gd name="connsiteX22" fmla="*/ 0 w 2896332"/>
              <a:gd name="connsiteY22" fmla="*/ 1126148 h 1871397"/>
              <a:gd name="connsiteX23" fmla="*/ 13050 w 2896332"/>
              <a:gd name="connsiteY23" fmla="*/ 284488 h 1871397"/>
              <a:gd name="connsiteX24" fmla="*/ 1898646 w 2896332"/>
              <a:gd name="connsiteY24" fmla="*/ 46 h 1871397"/>
              <a:gd name="connsiteX0" fmla="*/ 2514265 w 2896332"/>
              <a:gd name="connsiteY0" fmla="*/ 466772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21033 w 2896332"/>
              <a:gd name="connsiteY5" fmla="*/ 1160421 h 1871397"/>
              <a:gd name="connsiteX6" fmla="*/ 2514265 w 2896332"/>
              <a:gd name="connsiteY6" fmla="*/ 466772 h 1871397"/>
              <a:gd name="connsiteX7" fmla="*/ 1898646 w 2896332"/>
              <a:gd name="connsiteY7" fmla="*/ 46 h 1871397"/>
              <a:gd name="connsiteX8" fmla="*/ 1969811 w 2896332"/>
              <a:gd name="connsiteY8" fmla="*/ 83938 h 1871397"/>
              <a:gd name="connsiteX9" fmla="*/ 1906617 w 2896332"/>
              <a:gd name="connsiteY9" fmla="*/ 176960 h 1871397"/>
              <a:gd name="connsiteX10" fmla="*/ 1962971 w 2896332"/>
              <a:gd name="connsiteY10" fmla="*/ 267583 h 1871397"/>
              <a:gd name="connsiteX11" fmla="*/ 1973469 w 2896332"/>
              <a:gd name="connsiteY11" fmla="*/ 784519 h 1871397"/>
              <a:gd name="connsiteX12" fmla="*/ 1866010 w 2896332"/>
              <a:gd name="connsiteY12" fmla="*/ 878218 h 1871397"/>
              <a:gd name="connsiteX13" fmla="*/ 2733769 w 2896332"/>
              <a:gd name="connsiteY13" fmla="*/ 1387129 h 1871397"/>
              <a:gd name="connsiteX14" fmla="*/ 2694623 w 2896332"/>
              <a:gd name="connsiteY14" fmla="*/ 1639703 h 1871397"/>
              <a:gd name="connsiteX15" fmla="*/ 2394496 w 2896332"/>
              <a:gd name="connsiteY15" fmla="*/ 1654634 h 1871397"/>
              <a:gd name="connsiteX16" fmla="*/ 2023060 w 2896332"/>
              <a:gd name="connsiteY16" fmla="*/ 1634793 h 1871397"/>
              <a:gd name="connsiteX17" fmla="*/ 1739085 w 2896332"/>
              <a:gd name="connsiteY17" fmla="*/ 1871397 h 1871397"/>
              <a:gd name="connsiteX18" fmla="*/ 1648664 w 2896332"/>
              <a:gd name="connsiteY18" fmla="*/ 1582137 h 1871397"/>
              <a:gd name="connsiteX19" fmla="*/ 1376671 w 2896332"/>
              <a:gd name="connsiteY19" fmla="*/ 1700306 h 1871397"/>
              <a:gd name="connsiteX20" fmla="*/ 1415819 w 2896332"/>
              <a:gd name="connsiteY20" fmla="*/ 1334933 h 1871397"/>
              <a:gd name="connsiteX21" fmla="*/ 665501 w 2896332"/>
              <a:gd name="connsiteY21" fmla="*/ 1276212 h 1871397"/>
              <a:gd name="connsiteX22" fmla="*/ 0 w 2896332"/>
              <a:gd name="connsiteY22" fmla="*/ 1126148 h 1871397"/>
              <a:gd name="connsiteX23" fmla="*/ 13050 w 2896332"/>
              <a:gd name="connsiteY23" fmla="*/ 284488 h 1871397"/>
              <a:gd name="connsiteX24" fmla="*/ 1898646 w 2896332"/>
              <a:gd name="connsiteY24" fmla="*/ 46 h 1871397"/>
              <a:gd name="connsiteX0" fmla="*/ 2514265 w 2896332"/>
              <a:gd name="connsiteY0" fmla="*/ 466772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21033 w 2896332"/>
              <a:gd name="connsiteY5" fmla="*/ 1160421 h 1871397"/>
              <a:gd name="connsiteX6" fmla="*/ 2514265 w 2896332"/>
              <a:gd name="connsiteY6" fmla="*/ 466772 h 1871397"/>
              <a:gd name="connsiteX7" fmla="*/ 1898646 w 2896332"/>
              <a:gd name="connsiteY7" fmla="*/ 46 h 1871397"/>
              <a:gd name="connsiteX8" fmla="*/ 1969811 w 2896332"/>
              <a:gd name="connsiteY8" fmla="*/ 83938 h 1871397"/>
              <a:gd name="connsiteX9" fmla="*/ 1906617 w 2896332"/>
              <a:gd name="connsiteY9" fmla="*/ 176960 h 1871397"/>
              <a:gd name="connsiteX10" fmla="*/ 1962971 w 2896332"/>
              <a:gd name="connsiteY10" fmla="*/ 267583 h 1871397"/>
              <a:gd name="connsiteX11" fmla="*/ 1973469 w 2896332"/>
              <a:gd name="connsiteY11" fmla="*/ 784519 h 1871397"/>
              <a:gd name="connsiteX12" fmla="*/ 1866010 w 2896332"/>
              <a:gd name="connsiteY12" fmla="*/ 878218 h 1871397"/>
              <a:gd name="connsiteX13" fmla="*/ 2733769 w 2896332"/>
              <a:gd name="connsiteY13" fmla="*/ 1387129 h 1871397"/>
              <a:gd name="connsiteX14" fmla="*/ 2694623 w 2896332"/>
              <a:gd name="connsiteY14" fmla="*/ 1639703 h 1871397"/>
              <a:gd name="connsiteX15" fmla="*/ 2385869 w 2896332"/>
              <a:gd name="connsiteY15" fmla="*/ 1585623 h 1871397"/>
              <a:gd name="connsiteX16" fmla="*/ 2023060 w 2896332"/>
              <a:gd name="connsiteY16" fmla="*/ 1634793 h 1871397"/>
              <a:gd name="connsiteX17" fmla="*/ 1739085 w 2896332"/>
              <a:gd name="connsiteY17" fmla="*/ 1871397 h 1871397"/>
              <a:gd name="connsiteX18" fmla="*/ 1648664 w 2896332"/>
              <a:gd name="connsiteY18" fmla="*/ 1582137 h 1871397"/>
              <a:gd name="connsiteX19" fmla="*/ 1376671 w 2896332"/>
              <a:gd name="connsiteY19" fmla="*/ 1700306 h 1871397"/>
              <a:gd name="connsiteX20" fmla="*/ 1415819 w 2896332"/>
              <a:gd name="connsiteY20" fmla="*/ 1334933 h 1871397"/>
              <a:gd name="connsiteX21" fmla="*/ 665501 w 2896332"/>
              <a:gd name="connsiteY21" fmla="*/ 1276212 h 1871397"/>
              <a:gd name="connsiteX22" fmla="*/ 0 w 2896332"/>
              <a:gd name="connsiteY22" fmla="*/ 1126148 h 1871397"/>
              <a:gd name="connsiteX23" fmla="*/ 13050 w 2896332"/>
              <a:gd name="connsiteY23" fmla="*/ 284488 h 1871397"/>
              <a:gd name="connsiteX24" fmla="*/ 1898646 w 2896332"/>
              <a:gd name="connsiteY24" fmla="*/ 46 h 1871397"/>
              <a:gd name="connsiteX0" fmla="*/ 2514265 w 2896332"/>
              <a:gd name="connsiteY0" fmla="*/ 466772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21033 w 2896332"/>
              <a:gd name="connsiteY5" fmla="*/ 1160421 h 1871397"/>
              <a:gd name="connsiteX6" fmla="*/ 2514265 w 2896332"/>
              <a:gd name="connsiteY6" fmla="*/ 466772 h 1871397"/>
              <a:gd name="connsiteX7" fmla="*/ 1898646 w 2896332"/>
              <a:gd name="connsiteY7" fmla="*/ 46 h 1871397"/>
              <a:gd name="connsiteX8" fmla="*/ 1969811 w 2896332"/>
              <a:gd name="connsiteY8" fmla="*/ 83938 h 1871397"/>
              <a:gd name="connsiteX9" fmla="*/ 1906617 w 2896332"/>
              <a:gd name="connsiteY9" fmla="*/ 176960 h 1871397"/>
              <a:gd name="connsiteX10" fmla="*/ 1962971 w 2896332"/>
              <a:gd name="connsiteY10" fmla="*/ 267583 h 1871397"/>
              <a:gd name="connsiteX11" fmla="*/ 1973469 w 2896332"/>
              <a:gd name="connsiteY11" fmla="*/ 784519 h 1871397"/>
              <a:gd name="connsiteX12" fmla="*/ 1866010 w 2896332"/>
              <a:gd name="connsiteY12" fmla="*/ 878218 h 1871397"/>
              <a:gd name="connsiteX13" fmla="*/ 2733769 w 2896332"/>
              <a:gd name="connsiteY13" fmla="*/ 1387129 h 1871397"/>
              <a:gd name="connsiteX14" fmla="*/ 2694623 w 2896332"/>
              <a:gd name="connsiteY14" fmla="*/ 1639703 h 1871397"/>
              <a:gd name="connsiteX15" fmla="*/ 2385869 w 2896332"/>
              <a:gd name="connsiteY15" fmla="*/ 1585623 h 1871397"/>
              <a:gd name="connsiteX16" fmla="*/ 2074819 w 2896332"/>
              <a:gd name="connsiteY16" fmla="*/ 1565782 h 1871397"/>
              <a:gd name="connsiteX17" fmla="*/ 1739085 w 2896332"/>
              <a:gd name="connsiteY17" fmla="*/ 1871397 h 1871397"/>
              <a:gd name="connsiteX18" fmla="*/ 1648664 w 2896332"/>
              <a:gd name="connsiteY18" fmla="*/ 1582137 h 1871397"/>
              <a:gd name="connsiteX19" fmla="*/ 1376671 w 2896332"/>
              <a:gd name="connsiteY19" fmla="*/ 1700306 h 1871397"/>
              <a:gd name="connsiteX20" fmla="*/ 1415819 w 2896332"/>
              <a:gd name="connsiteY20" fmla="*/ 1334933 h 1871397"/>
              <a:gd name="connsiteX21" fmla="*/ 665501 w 2896332"/>
              <a:gd name="connsiteY21" fmla="*/ 1276212 h 1871397"/>
              <a:gd name="connsiteX22" fmla="*/ 0 w 2896332"/>
              <a:gd name="connsiteY22" fmla="*/ 1126148 h 1871397"/>
              <a:gd name="connsiteX23" fmla="*/ 13050 w 2896332"/>
              <a:gd name="connsiteY23" fmla="*/ 284488 h 1871397"/>
              <a:gd name="connsiteX24" fmla="*/ 1898646 w 2896332"/>
              <a:gd name="connsiteY24" fmla="*/ 46 h 1871397"/>
              <a:gd name="connsiteX0" fmla="*/ 2514265 w 2896332"/>
              <a:gd name="connsiteY0" fmla="*/ 468202 h 1872827"/>
              <a:gd name="connsiteX1" fmla="*/ 2655476 w 2896332"/>
              <a:gd name="connsiteY1" fmla="*/ 586045 h 1872827"/>
              <a:gd name="connsiteX2" fmla="*/ 2828170 w 2896332"/>
              <a:gd name="connsiteY2" fmla="*/ 1011931 h 1872827"/>
              <a:gd name="connsiteX3" fmla="*/ 2883834 w 2896332"/>
              <a:gd name="connsiteY3" fmla="*/ 1310265 h 1872827"/>
              <a:gd name="connsiteX4" fmla="*/ 2799743 w 2896332"/>
              <a:gd name="connsiteY4" fmla="*/ 1673528 h 1872827"/>
              <a:gd name="connsiteX5" fmla="*/ 2521033 w 2896332"/>
              <a:gd name="connsiteY5" fmla="*/ 1161851 h 1872827"/>
              <a:gd name="connsiteX6" fmla="*/ 2514265 w 2896332"/>
              <a:gd name="connsiteY6" fmla="*/ 468202 h 1872827"/>
              <a:gd name="connsiteX7" fmla="*/ 1898646 w 2896332"/>
              <a:gd name="connsiteY7" fmla="*/ 1476 h 1872827"/>
              <a:gd name="connsiteX8" fmla="*/ 1906617 w 2896332"/>
              <a:gd name="connsiteY8" fmla="*/ 178390 h 1872827"/>
              <a:gd name="connsiteX9" fmla="*/ 1962971 w 2896332"/>
              <a:gd name="connsiteY9" fmla="*/ 269013 h 1872827"/>
              <a:gd name="connsiteX10" fmla="*/ 1973469 w 2896332"/>
              <a:gd name="connsiteY10" fmla="*/ 785949 h 1872827"/>
              <a:gd name="connsiteX11" fmla="*/ 1866010 w 2896332"/>
              <a:gd name="connsiteY11" fmla="*/ 879648 h 1872827"/>
              <a:gd name="connsiteX12" fmla="*/ 2733769 w 2896332"/>
              <a:gd name="connsiteY12" fmla="*/ 1388559 h 1872827"/>
              <a:gd name="connsiteX13" fmla="*/ 2694623 w 2896332"/>
              <a:gd name="connsiteY13" fmla="*/ 1641133 h 1872827"/>
              <a:gd name="connsiteX14" fmla="*/ 2385869 w 2896332"/>
              <a:gd name="connsiteY14" fmla="*/ 1587053 h 1872827"/>
              <a:gd name="connsiteX15" fmla="*/ 2074819 w 2896332"/>
              <a:gd name="connsiteY15" fmla="*/ 1567212 h 1872827"/>
              <a:gd name="connsiteX16" fmla="*/ 1739085 w 2896332"/>
              <a:gd name="connsiteY16" fmla="*/ 1872827 h 1872827"/>
              <a:gd name="connsiteX17" fmla="*/ 1648664 w 2896332"/>
              <a:gd name="connsiteY17" fmla="*/ 1583567 h 1872827"/>
              <a:gd name="connsiteX18" fmla="*/ 1376671 w 2896332"/>
              <a:gd name="connsiteY18" fmla="*/ 1701736 h 1872827"/>
              <a:gd name="connsiteX19" fmla="*/ 1415819 w 2896332"/>
              <a:gd name="connsiteY19" fmla="*/ 1336363 h 1872827"/>
              <a:gd name="connsiteX20" fmla="*/ 665501 w 2896332"/>
              <a:gd name="connsiteY20" fmla="*/ 1277642 h 1872827"/>
              <a:gd name="connsiteX21" fmla="*/ 0 w 2896332"/>
              <a:gd name="connsiteY21" fmla="*/ 1127578 h 1872827"/>
              <a:gd name="connsiteX22" fmla="*/ 13050 w 2896332"/>
              <a:gd name="connsiteY22" fmla="*/ 285918 h 1872827"/>
              <a:gd name="connsiteX23" fmla="*/ 1898646 w 2896332"/>
              <a:gd name="connsiteY23" fmla="*/ 1476 h 1872827"/>
              <a:gd name="connsiteX0" fmla="*/ 2514265 w 2896332"/>
              <a:gd name="connsiteY0" fmla="*/ 466772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21033 w 2896332"/>
              <a:gd name="connsiteY5" fmla="*/ 1160421 h 1871397"/>
              <a:gd name="connsiteX6" fmla="*/ 2514265 w 2896332"/>
              <a:gd name="connsiteY6" fmla="*/ 466772 h 1871397"/>
              <a:gd name="connsiteX7" fmla="*/ 1898646 w 2896332"/>
              <a:gd name="connsiteY7" fmla="*/ 46 h 1871397"/>
              <a:gd name="connsiteX8" fmla="*/ 1962971 w 2896332"/>
              <a:gd name="connsiteY8" fmla="*/ 267583 h 1871397"/>
              <a:gd name="connsiteX9" fmla="*/ 1973469 w 2896332"/>
              <a:gd name="connsiteY9" fmla="*/ 784519 h 1871397"/>
              <a:gd name="connsiteX10" fmla="*/ 1866010 w 2896332"/>
              <a:gd name="connsiteY10" fmla="*/ 878218 h 1871397"/>
              <a:gd name="connsiteX11" fmla="*/ 2733769 w 2896332"/>
              <a:gd name="connsiteY11" fmla="*/ 1387129 h 1871397"/>
              <a:gd name="connsiteX12" fmla="*/ 2694623 w 2896332"/>
              <a:gd name="connsiteY12" fmla="*/ 1639703 h 1871397"/>
              <a:gd name="connsiteX13" fmla="*/ 2385869 w 2896332"/>
              <a:gd name="connsiteY13" fmla="*/ 1585623 h 1871397"/>
              <a:gd name="connsiteX14" fmla="*/ 2074819 w 2896332"/>
              <a:gd name="connsiteY14" fmla="*/ 1565782 h 1871397"/>
              <a:gd name="connsiteX15" fmla="*/ 1739085 w 2896332"/>
              <a:gd name="connsiteY15" fmla="*/ 1871397 h 1871397"/>
              <a:gd name="connsiteX16" fmla="*/ 1648664 w 2896332"/>
              <a:gd name="connsiteY16" fmla="*/ 1582137 h 1871397"/>
              <a:gd name="connsiteX17" fmla="*/ 1376671 w 2896332"/>
              <a:gd name="connsiteY17" fmla="*/ 1700306 h 1871397"/>
              <a:gd name="connsiteX18" fmla="*/ 1415819 w 2896332"/>
              <a:gd name="connsiteY18" fmla="*/ 1334933 h 1871397"/>
              <a:gd name="connsiteX19" fmla="*/ 665501 w 2896332"/>
              <a:gd name="connsiteY19" fmla="*/ 1276212 h 1871397"/>
              <a:gd name="connsiteX20" fmla="*/ 0 w 2896332"/>
              <a:gd name="connsiteY20" fmla="*/ 1126148 h 1871397"/>
              <a:gd name="connsiteX21" fmla="*/ 13050 w 2896332"/>
              <a:gd name="connsiteY21" fmla="*/ 284488 h 1871397"/>
              <a:gd name="connsiteX22" fmla="*/ 1898646 w 2896332"/>
              <a:gd name="connsiteY22" fmla="*/ 46 h 1871397"/>
              <a:gd name="connsiteX0" fmla="*/ 2514265 w 2896332"/>
              <a:gd name="connsiteY0" fmla="*/ 466772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21033 w 2896332"/>
              <a:gd name="connsiteY5" fmla="*/ 1160421 h 1871397"/>
              <a:gd name="connsiteX6" fmla="*/ 2514265 w 2896332"/>
              <a:gd name="connsiteY6" fmla="*/ 466772 h 1871397"/>
              <a:gd name="connsiteX7" fmla="*/ 1898646 w 2896332"/>
              <a:gd name="connsiteY7" fmla="*/ 46 h 1871397"/>
              <a:gd name="connsiteX8" fmla="*/ 1962971 w 2896332"/>
              <a:gd name="connsiteY8" fmla="*/ 267583 h 1871397"/>
              <a:gd name="connsiteX9" fmla="*/ 1973469 w 2896332"/>
              <a:gd name="connsiteY9" fmla="*/ 784519 h 1871397"/>
              <a:gd name="connsiteX10" fmla="*/ 1866010 w 2896332"/>
              <a:gd name="connsiteY10" fmla="*/ 878218 h 1871397"/>
              <a:gd name="connsiteX11" fmla="*/ 2733769 w 2896332"/>
              <a:gd name="connsiteY11" fmla="*/ 1387129 h 1871397"/>
              <a:gd name="connsiteX12" fmla="*/ 2694623 w 2896332"/>
              <a:gd name="connsiteY12" fmla="*/ 1639703 h 1871397"/>
              <a:gd name="connsiteX13" fmla="*/ 2385869 w 2896332"/>
              <a:gd name="connsiteY13" fmla="*/ 1585623 h 1871397"/>
              <a:gd name="connsiteX14" fmla="*/ 2074819 w 2896332"/>
              <a:gd name="connsiteY14" fmla="*/ 1565782 h 1871397"/>
              <a:gd name="connsiteX15" fmla="*/ 1739085 w 2896332"/>
              <a:gd name="connsiteY15" fmla="*/ 1871397 h 1871397"/>
              <a:gd name="connsiteX16" fmla="*/ 1648664 w 2896332"/>
              <a:gd name="connsiteY16" fmla="*/ 1582137 h 1871397"/>
              <a:gd name="connsiteX17" fmla="*/ 1376671 w 2896332"/>
              <a:gd name="connsiteY17" fmla="*/ 1700306 h 1871397"/>
              <a:gd name="connsiteX18" fmla="*/ 1415819 w 2896332"/>
              <a:gd name="connsiteY18" fmla="*/ 1334933 h 1871397"/>
              <a:gd name="connsiteX19" fmla="*/ 665501 w 2896332"/>
              <a:gd name="connsiteY19" fmla="*/ 1276212 h 1871397"/>
              <a:gd name="connsiteX20" fmla="*/ 0 w 2896332"/>
              <a:gd name="connsiteY20" fmla="*/ 1126148 h 1871397"/>
              <a:gd name="connsiteX21" fmla="*/ 13050 w 2896332"/>
              <a:gd name="connsiteY21" fmla="*/ 284488 h 1871397"/>
              <a:gd name="connsiteX22" fmla="*/ 1898646 w 2896332"/>
              <a:gd name="connsiteY22" fmla="*/ 46 h 1871397"/>
              <a:gd name="connsiteX0" fmla="*/ 2514265 w 2896332"/>
              <a:gd name="connsiteY0" fmla="*/ 466772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21033 w 2896332"/>
              <a:gd name="connsiteY5" fmla="*/ 1160421 h 1871397"/>
              <a:gd name="connsiteX6" fmla="*/ 2514265 w 2896332"/>
              <a:gd name="connsiteY6" fmla="*/ 466772 h 1871397"/>
              <a:gd name="connsiteX7" fmla="*/ 1898646 w 2896332"/>
              <a:gd name="connsiteY7" fmla="*/ 46 h 1871397"/>
              <a:gd name="connsiteX8" fmla="*/ 1941303 w 2896332"/>
              <a:gd name="connsiteY8" fmla="*/ 293585 h 1871397"/>
              <a:gd name="connsiteX9" fmla="*/ 1973469 w 2896332"/>
              <a:gd name="connsiteY9" fmla="*/ 784519 h 1871397"/>
              <a:gd name="connsiteX10" fmla="*/ 1866010 w 2896332"/>
              <a:gd name="connsiteY10" fmla="*/ 878218 h 1871397"/>
              <a:gd name="connsiteX11" fmla="*/ 2733769 w 2896332"/>
              <a:gd name="connsiteY11" fmla="*/ 1387129 h 1871397"/>
              <a:gd name="connsiteX12" fmla="*/ 2694623 w 2896332"/>
              <a:gd name="connsiteY12" fmla="*/ 1639703 h 1871397"/>
              <a:gd name="connsiteX13" fmla="*/ 2385869 w 2896332"/>
              <a:gd name="connsiteY13" fmla="*/ 1585623 h 1871397"/>
              <a:gd name="connsiteX14" fmla="*/ 2074819 w 2896332"/>
              <a:gd name="connsiteY14" fmla="*/ 1565782 h 1871397"/>
              <a:gd name="connsiteX15" fmla="*/ 1739085 w 2896332"/>
              <a:gd name="connsiteY15" fmla="*/ 1871397 h 1871397"/>
              <a:gd name="connsiteX16" fmla="*/ 1648664 w 2896332"/>
              <a:gd name="connsiteY16" fmla="*/ 1582137 h 1871397"/>
              <a:gd name="connsiteX17" fmla="*/ 1376671 w 2896332"/>
              <a:gd name="connsiteY17" fmla="*/ 1700306 h 1871397"/>
              <a:gd name="connsiteX18" fmla="*/ 1415819 w 2896332"/>
              <a:gd name="connsiteY18" fmla="*/ 1334933 h 1871397"/>
              <a:gd name="connsiteX19" fmla="*/ 665501 w 2896332"/>
              <a:gd name="connsiteY19" fmla="*/ 1276212 h 1871397"/>
              <a:gd name="connsiteX20" fmla="*/ 0 w 2896332"/>
              <a:gd name="connsiteY20" fmla="*/ 1126148 h 1871397"/>
              <a:gd name="connsiteX21" fmla="*/ 13050 w 2896332"/>
              <a:gd name="connsiteY21" fmla="*/ 284488 h 1871397"/>
              <a:gd name="connsiteX22" fmla="*/ 1898646 w 2896332"/>
              <a:gd name="connsiteY22" fmla="*/ 46 h 1871397"/>
              <a:gd name="connsiteX0" fmla="*/ 2514265 w 2896332"/>
              <a:gd name="connsiteY0" fmla="*/ 466772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21033 w 2896332"/>
              <a:gd name="connsiteY5" fmla="*/ 1160421 h 1871397"/>
              <a:gd name="connsiteX6" fmla="*/ 2514265 w 2896332"/>
              <a:gd name="connsiteY6" fmla="*/ 466772 h 1871397"/>
              <a:gd name="connsiteX7" fmla="*/ 1898646 w 2896332"/>
              <a:gd name="connsiteY7" fmla="*/ 46 h 1871397"/>
              <a:gd name="connsiteX8" fmla="*/ 1941303 w 2896332"/>
              <a:gd name="connsiteY8" fmla="*/ 293585 h 1871397"/>
              <a:gd name="connsiteX9" fmla="*/ 1973469 w 2896332"/>
              <a:gd name="connsiteY9" fmla="*/ 784519 h 1871397"/>
              <a:gd name="connsiteX10" fmla="*/ 1866010 w 2896332"/>
              <a:gd name="connsiteY10" fmla="*/ 878218 h 1871397"/>
              <a:gd name="connsiteX11" fmla="*/ 2733769 w 2896332"/>
              <a:gd name="connsiteY11" fmla="*/ 1387129 h 1871397"/>
              <a:gd name="connsiteX12" fmla="*/ 2694623 w 2896332"/>
              <a:gd name="connsiteY12" fmla="*/ 1639703 h 1871397"/>
              <a:gd name="connsiteX13" fmla="*/ 2385869 w 2896332"/>
              <a:gd name="connsiteY13" fmla="*/ 1585623 h 1871397"/>
              <a:gd name="connsiteX14" fmla="*/ 2074819 w 2896332"/>
              <a:gd name="connsiteY14" fmla="*/ 1565782 h 1871397"/>
              <a:gd name="connsiteX15" fmla="*/ 1739085 w 2896332"/>
              <a:gd name="connsiteY15" fmla="*/ 1871397 h 1871397"/>
              <a:gd name="connsiteX16" fmla="*/ 1648664 w 2896332"/>
              <a:gd name="connsiteY16" fmla="*/ 1582137 h 1871397"/>
              <a:gd name="connsiteX17" fmla="*/ 1376671 w 2896332"/>
              <a:gd name="connsiteY17" fmla="*/ 1700306 h 1871397"/>
              <a:gd name="connsiteX18" fmla="*/ 1415819 w 2896332"/>
              <a:gd name="connsiteY18" fmla="*/ 1334933 h 1871397"/>
              <a:gd name="connsiteX19" fmla="*/ 665501 w 2896332"/>
              <a:gd name="connsiteY19" fmla="*/ 1276212 h 1871397"/>
              <a:gd name="connsiteX20" fmla="*/ 0 w 2896332"/>
              <a:gd name="connsiteY20" fmla="*/ 1126148 h 1871397"/>
              <a:gd name="connsiteX21" fmla="*/ 13050 w 2896332"/>
              <a:gd name="connsiteY21" fmla="*/ 284488 h 1871397"/>
              <a:gd name="connsiteX22" fmla="*/ 1898646 w 2896332"/>
              <a:gd name="connsiteY22" fmla="*/ 46 h 1871397"/>
              <a:gd name="connsiteX0" fmla="*/ 2514265 w 2896332"/>
              <a:gd name="connsiteY0" fmla="*/ 466772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21033 w 2896332"/>
              <a:gd name="connsiteY5" fmla="*/ 1160421 h 1871397"/>
              <a:gd name="connsiteX6" fmla="*/ 2514265 w 2896332"/>
              <a:gd name="connsiteY6" fmla="*/ 466772 h 1871397"/>
              <a:gd name="connsiteX7" fmla="*/ 1898646 w 2896332"/>
              <a:gd name="connsiteY7" fmla="*/ 46 h 1871397"/>
              <a:gd name="connsiteX8" fmla="*/ 1941303 w 2896332"/>
              <a:gd name="connsiteY8" fmla="*/ 293585 h 1871397"/>
              <a:gd name="connsiteX9" fmla="*/ 1973469 w 2896332"/>
              <a:gd name="connsiteY9" fmla="*/ 784519 h 1871397"/>
              <a:gd name="connsiteX10" fmla="*/ 1866010 w 2896332"/>
              <a:gd name="connsiteY10" fmla="*/ 878218 h 1871397"/>
              <a:gd name="connsiteX11" fmla="*/ 2733769 w 2896332"/>
              <a:gd name="connsiteY11" fmla="*/ 1387129 h 1871397"/>
              <a:gd name="connsiteX12" fmla="*/ 2694623 w 2896332"/>
              <a:gd name="connsiteY12" fmla="*/ 1639703 h 1871397"/>
              <a:gd name="connsiteX13" fmla="*/ 2385869 w 2896332"/>
              <a:gd name="connsiteY13" fmla="*/ 1585623 h 1871397"/>
              <a:gd name="connsiteX14" fmla="*/ 2074819 w 2896332"/>
              <a:gd name="connsiteY14" fmla="*/ 1565782 h 1871397"/>
              <a:gd name="connsiteX15" fmla="*/ 1739085 w 2896332"/>
              <a:gd name="connsiteY15" fmla="*/ 1871397 h 1871397"/>
              <a:gd name="connsiteX16" fmla="*/ 1648664 w 2896332"/>
              <a:gd name="connsiteY16" fmla="*/ 1582137 h 1871397"/>
              <a:gd name="connsiteX17" fmla="*/ 1376671 w 2896332"/>
              <a:gd name="connsiteY17" fmla="*/ 1700306 h 1871397"/>
              <a:gd name="connsiteX18" fmla="*/ 1415819 w 2896332"/>
              <a:gd name="connsiteY18" fmla="*/ 1334933 h 1871397"/>
              <a:gd name="connsiteX19" fmla="*/ 665501 w 2896332"/>
              <a:gd name="connsiteY19" fmla="*/ 1276212 h 1871397"/>
              <a:gd name="connsiteX20" fmla="*/ 0 w 2896332"/>
              <a:gd name="connsiteY20" fmla="*/ 1126148 h 1871397"/>
              <a:gd name="connsiteX21" fmla="*/ 13050 w 2896332"/>
              <a:gd name="connsiteY21" fmla="*/ 284488 h 1871397"/>
              <a:gd name="connsiteX22" fmla="*/ 1898646 w 2896332"/>
              <a:gd name="connsiteY22" fmla="*/ 46 h 1871397"/>
              <a:gd name="connsiteX0" fmla="*/ 2514265 w 2896332"/>
              <a:gd name="connsiteY0" fmla="*/ 466772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21033 w 2896332"/>
              <a:gd name="connsiteY5" fmla="*/ 1160421 h 1871397"/>
              <a:gd name="connsiteX6" fmla="*/ 2514265 w 2896332"/>
              <a:gd name="connsiteY6" fmla="*/ 466772 h 1871397"/>
              <a:gd name="connsiteX7" fmla="*/ 1898646 w 2896332"/>
              <a:gd name="connsiteY7" fmla="*/ 46 h 1871397"/>
              <a:gd name="connsiteX8" fmla="*/ 1941303 w 2896332"/>
              <a:gd name="connsiteY8" fmla="*/ 293585 h 1871397"/>
              <a:gd name="connsiteX9" fmla="*/ 1973469 w 2896332"/>
              <a:gd name="connsiteY9" fmla="*/ 784519 h 1871397"/>
              <a:gd name="connsiteX10" fmla="*/ 1866010 w 2896332"/>
              <a:gd name="connsiteY10" fmla="*/ 878218 h 1871397"/>
              <a:gd name="connsiteX11" fmla="*/ 2733769 w 2896332"/>
              <a:gd name="connsiteY11" fmla="*/ 1387129 h 1871397"/>
              <a:gd name="connsiteX12" fmla="*/ 2694623 w 2896332"/>
              <a:gd name="connsiteY12" fmla="*/ 1639703 h 1871397"/>
              <a:gd name="connsiteX13" fmla="*/ 2385869 w 2896332"/>
              <a:gd name="connsiteY13" fmla="*/ 1585623 h 1871397"/>
              <a:gd name="connsiteX14" fmla="*/ 2074819 w 2896332"/>
              <a:gd name="connsiteY14" fmla="*/ 1565782 h 1871397"/>
              <a:gd name="connsiteX15" fmla="*/ 1739085 w 2896332"/>
              <a:gd name="connsiteY15" fmla="*/ 1871397 h 1871397"/>
              <a:gd name="connsiteX16" fmla="*/ 1648664 w 2896332"/>
              <a:gd name="connsiteY16" fmla="*/ 1582137 h 1871397"/>
              <a:gd name="connsiteX17" fmla="*/ 1376671 w 2896332"/>
              <a:gd name="connsiteY17" fmla="*/ 1700306 h 1871397"/>
              <a:gd name="connsiteX18" fmla="*/ 1415819 w 2896332"/>
              <a:gd name="connsiteY18" fmla="*/ 1334933 h 1871397"/>
              <a:gd name="connsiteX19" fmla="*/ 665501 w 2896332"/>
              <a:gd name="connsiteY19" fmla="*/ 1276212 h 1871397"/>
              <a:gd name="connsiteX20" fmla="*/ 0 w 2896332"/>
              <a:gd name="connsiteY20" fmla="*/ 1126148 h 1871397"/>
              <a:gd name="connsiteX21" fmla="*/ 13050 w 2896332"/>
              <a:gd name="connsiteY21" fmla="*/ 284488 h 1871397"/>
              <a:gd name="connsiteX22" fmla="*/ 1898646 w 2896332"/>
              <a:gd name="connsiteY22" fmla="*/ 46 h 1871397"/>
              <a:gd name="connsiteX0" fmla="*/ 2514265 w 2896332"/>
              <a:gd name="connsiteY0" fmla="*/ 466772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21033 w 2896332"/>
              <a:gd name="connsiteY5" fmla="*/ 1160421 h 1871397"/>
              <a:gd name="connsiteX6" fmla="*/ 2514265 w 2896332"/>
              <a:gd name="connsiteY6" fmla="*/ 466772 h 1871397"/>
              <a:gd name="connsiteX7" fmla="*/ 1898646 w 2896332"/>
              <a:gd name="connsiteY7" fmla="*/ 46 h 1871397"/>
              <a:gd name="connsiteX8" fmla="*/ 1941303 w 2896332"/>
              <a:gd name="connsiteY8" fmla="*/ 293585 h 1871397"/>
              <a:gd name="connsiteX9" fmla="*/ 1974640 w 2896332"/>
              <a:gd name="connsiteY9" fmla="*/ 533402 h 1871397"/>
              <a:gd name="connsiteX10" fmla="*/ 1973469 w 2896332"/>
              <a:gd name="connsiteY10" fmla="*/ 784519 h 1871397"/>
              <a:gd name="connsiteX11" fmla="*/ 1866010 w 2896332"/>
              <a:gd name="connsiteY11" fmla="*/ 878218 h 1871397"/>
              <a:gd name="connsiteX12" fmla="*/ 2733769 w 2896332"/>
              <a:gd name="connsiteY12" fmla="*/ 1387129 h 1871397"/>
              <a:gd name="connsiteX13" fmla="*/ 2694623 w 2896332"/>
              <a:gd name="connsiteY13" fmla="*/ 1639703 h 1871397"/>
              <a:gd name="connsiteX14" fmla="*/ 2385869 w 2896332"/>
              <a:gd name="connsiteY14" fmla="*/ 1585623 h 1871397"/>
              <a:gd name="connsiteX15" fmla="*/ 2074819 w 2896332"/>
              <a:gd name="connsiteY15" fmla="*/ 1565782 h 1871397"/>
              <a:gd name="connsiteX16" fmla="*/ 1739085 w 2896332"/>
              <a:gd name="connsiteY16" fmla="*/ 1871397 h 1871397"/>
              <a:gd name="connsiteX17" fmla="*/ 1648664 w 2896332"/>
              <a:gd name="connsiteY17" fmla="*/ 1582137 h 1871397"/>
              <a:gd name="connsiteX18" fmla="*/ 1376671 w 2896332"/>
              <a:gd name="connsiteY18" fmla="*/ 1700306 h 1871397"/>
              <a:gd name="connsiteX19" fmla="*/ 1415819 w 2896332"/>
              <a:gd name="connsiteY19" fmla="*/ 1334933 h 1871397"/>
              <a:gd name="connsiteX20" fmla="*/ 665501 w 2896332"/>
              <a:gd name="connsiteY20" fmla="*/ 1276212 h 1871397"/>
              <a:gd name="connsiteX21" fmla="*/ 0 w 2896332"/>
              <a:gd name="connsiteY21" fmla="*/ 1126148 h 1871397"/>
              <a:gd name="connsiteX22" fmla="*/ 13050 w 2896332"/>
              <a:gd name="connsiteY22" fmla="*/ 284488 h 1871397"/>
              <a:gd name="connsiteX23" fmla="*/ 1898646 w 2896332"/>
              <a:gd name="connsiteY23" fmla="*/ 46 h 1871397"/>
              <a:gd name="connsiteX0" fmla="*/ 2514265 w 2896332"/>
              <a:gd name="connsiteY0" fmla="*/ 466772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21033 w 2896332"/>
              <a:gd name="connsiteY5" fmla="*/ 1160421 h 1871397"/>
              <a:gd name="connsiteX6" fmla="*/ 2514265 w 2896332"/>
              <a:gd name="connsiteY6" fmla="*/ 466772 h 1871397"/>
              <a:gd name="connsiteX7" fmla="*/ 1898646 w 2896332"/>
              <a:gd name="connsiteY7" fmla="*/ 46 h 1871397"/>
              <a:gd name="connsiteX8" fmla="*/ 1941303 w 2896332"/>
              <a:gd name="connsiteY8" fmla="*/ 293585 h 1871397"/>
              <a:gd name="connsiteX9" fmla="*/ 1974640 w 2896332"/>
              <a:gd name="connsiteY9" fmla="*/ 533402 h 1871397"/>
              <a:gd name="connsiteX10" fmla="*/ 1973469 w 2896332"/>
              <a:gd name="connsiteY10" fmla="*/ 784519 h 1871397"/>
              <a:gd name="connsiteX11" fmla="*/ 1866010 w 2896332"/>
              <a:gd name="connsiteY11" fmla="*/ 878218 h 1871397"/>
              <a:gd name="connsiteX12" fmla="*/ 2733769 w 2896332"/>
              <a:gd name="connsiteY12" fmla="*/ 1387129 h 1871397"/>
              <a:gd name="connsiteX13" fmla="*/ 2694623 w 2896332"/>
              <a:gd name="connsiteY13" fmla="*/ 1639703 h 1871397"/>
              <a:gd name="connsiteX14" fmla="*/ 2385869 w 2896332"/>
              <a:gd name="connsiteY14" fmla="*/ 1585623 h 1871397"/>
              <a:gd name="connsiteX15" fmla="*/ 2074819 w 2896332"/>
              <a:gd name="connsiteY15" fmla="*/ 1565782 h 1871397"/>
              <a:gd name="connsiteX16" fmla="*/ 1739085 w 2896332"/>
              <a:gd name="connsiteY16" fmla="*/ 1871397 h 1871397"/>
              <a:gd name="connsiteX17" fmla="*/ 1648664 w 2896332"/>
              <a:gd name="connsiteY17" fmla="*/ 1582137 h 1871397"/>
              <a:gd name="connsiteX18" fmla="*/ 1376671 w 2896332"/>
              <a:gd name="connsiteY18" fmla="*/ 1700306 h 1871397"/>
              <a:gd name="connsiteX19" fmla="*/ 1415819 w 2896332"/>
              <a:gd name="connsiteY19" fmla="*/ 1334933 h 1871397"/>
              <a:gd name="connsiteX20" fmla="*/ 665501 w 2896332"/>
              <a:gd name="connsiteY20" fmla="*/ 1276212 h 1871397"/>
              <a:gd name="connsiteX21" fmla="*/ 0 w 2896332"/>
              <a:gd name="connsiteY21" fmla="*/ 1126148 h 1871397"/>
              <a:gd name="connsiteX22" fmla="*/ 13050 w 2896332"/>
              <a:gd name="connsiteY22" fmla="*/ 284488 h 1871397"/>
              <a:gd name="connsiteX23" fmla="*/ 1898646 w 2896332"/>
              <a:gd name="connsiteY23" fmla="*/ 46 h 1871397"/>
              <a:gd name="connsiteX0" fmla="*/ 2243048 w 2896332"/>
              <a:gd name="connsiteY0" fmla="*/ 269861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21033 w 2896332"/>
              <a:gd name="connsiteY5" fmla="*/ 1160421 h 1871397"/>
              <a:gd name="connsiteX6" fmla="*/ 2243048 w 2896332"/>
              <a:gd name="connsiteY6" fmla="*/ 269861 h 1871397"/>
              <a:gd name="connsiteX7" fmla="*/ 1898646 w 2896332"/>
              <a:gd name="connsiteY7" fmla="*/ 46 h 1871397"/>
              <a:gd name="connsiteX8" fmla="*/ 1941303 w 2896332"/>
              <a:gd name="connsiteY8" fmla="*/ 293585 h 1871397"/>
              <a:gd name="connsiteX9" fmla="*/ 1974640 w 2896332"/>
              <a:gd name="connsiteY9" fmla="*/ 533402 h 1871397"/>
              <a:gd name="connsiteX10" fmla="*/ 1973469 w 2896332"/>
              <a:gd name="connsiteY10" fmla="*/ 784519 h 1871397"/>
              <a:gd name="connsiteX11" fmla="*/ 1866010 w 2896332"/>
              <a:gd name="connsiteY11" fmla="*/ 878218 h 1871397"/>
              <a:gd name="connsiteX12" fmla="*/ 2733769 w 2896332"/>
              <a:gd name="connsiteY12" fmla="*/ 1387129 h 1871397"/>
              <a:gd name="connsiteX13" fmla="*/ 2694623 w 2896332"/>
              <a:gd name="connsiteY13" fmla="*/ 1639703 h 1871397"/>
              <a:gd name="connsiteX14" fmla="*/ 2385869 w 2896332"/>
              <a:gd name="connsiteY14" fmla="*/ 1585623 h 1871397"/>
              <a:gd name="connsiteX15" fmla="*/ 2074819 w 2896332"/>
              <a:gd name="connsiteY15" fmla="*/ 1565782 h 1871397"/>
              <a:gd name="connsiteX16" fmla="*/ 1739085 w 2896332"/>
              <a:gd name="connsiteY16" fmla="*/ 1871397 h 1871397"/>
              <a:gd name="connsiteX17" fmla="*/ 1648664 w 2896332"/>
              <a:gd name="connsiteY17" fmla="*/ 1582137 h 1871397"/>
              <a:gd name="connsiteX18" fmla="*/ 1376671 w 2896332"/>
              <a:gd name="connsiteY18" fmla="*/ 1700306 h 1871397"/>
              <a:gd name="connsiteX19" fmla="*/ 1415819 w 2896332"/>
              <a:gd name="connsiteY19" fmla="*/ 1334933 h 1871397"/>
              <a:gd name="connsiteX20" fmla="*/ 665501 w 2896332"/>
              <a:gd name="connsiteY20" fmla="*/ 1276212 h 1871397"/>
              <a:gd name="connsiteX21" fmla="*/ 0 w 2896332"/>
              <a:gd name="connsiteY21" fmla="*/ 1126148 h 1871397"/>
              <a:gd name="connsiteX22" fmla="*/ 13050 w 2896332"/>
              <a:gd name="connsiteY22" fmla="*/ 284488 h 1871397"/>
              <a:gd name="connsiteX23" fmla="*/ 1898646 w 2896332"/>
              <a:gd name="connsiteY23" fmla="*/ 46 h 1871397"/>
              <a:gd name="connsiteX0" fmla="*/ 2243048 w 2896332"/>
              <a:gd name="connsiteY0" fmla="*/ 269861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21033 w 2896332"/>
              <a:gd name="connsiteY5" fmla="*/ 1160421 h 1871397"/>
              <a:gd name="connsiteX6" fmla="*/ 2243048 w 2896332"/>
              <a:gd name="connsiteY6" fmla="*/ 269861 h 1871397"/>
              <a:gd name="connsiteX7" fmla="*/ 1898646 w 2896332"/>
              <a:gd name="connsiteY7" fmla="*/ 46 h 1871397"/>
              <a:gd name="connsiteX8" fmla="*/ 1941303 w 2896332"/>
              <a:gd name="connsiteY8" fmla="*/ 293585 h 1871397"/>
              <a:gd name="connsiteX9" fmla="*/ 1974640 w 2896332"/>
              <a:gd name="connsiteY9" fmla="*/ 533402 h 1871397"/>
              <a:gd name="connsiteX10" fmla="*/ 1973469 w 2896332"/>
              <a:gd name="connsiteY10" fmla="*/ 784519 h 1871397"/>
              <a:gd name="connsiteX11" fmla="*/ 1866010 w 2896332"/>
              <a:gd name="connsiteY11" fmla="*/ 878218 h 1871397"/>
              <a:gd name="connsiteX12" fmla="*/ 2733769 w 2896332"/>
              <a:gd name="connsiteY12" fmla="*/ 1387129 h 1871397"/>
              <a:gd name="connsiteX13" fmla="*/ 2694623 w 2896332"/>
              <a:gd name="connsiteY13" fmla="*/ 1639703 h 1871397"/>
              <a:gd name="connsiteX14" fmla="*/ 2385869 w 2896332"/>
              <a:gd name="connsiteY14" fmla="*/ 1585623 h 1871397"/>
              <a:gd name="connsiteX15" fmla="*/ 2074819 w 2896332"/>
              <a:gd name="connsiteY15" fmla="*/ 1565782 h 1871397"/>
              <a:gd name="connsiteX16" fmla="*/ 1739085 w 2896332"/>
              <a:gd name="connsiteY16" fmla="*/ 1871397 h 1871397"/>
              <a:gd name="connsiteX17" fmla="*/ 1648664 w 2896332"/>
              <a:gd name="connsiteY17" fmla="*/ 1582137 h 1871397"/>
              <a:gd name="connsiteX18" fmla="*/ 1376671 w 2896332"/>
              <a:gd name="connsiteY18" fmla="*/ 1700306 h 1871397"/>
              <a:gd name="connsiteX19" fmla="*/ 1415819 w 2896332"/>
              <a:gd name="connsiteY19" fmla="*/ 1334933 h 1871397"/>
              <a:gd name="connsiteX20" fmla="*/ 665501 w 2896332"/>
              <a:gd name="connsiteY20" fmla="*/ 1276212 h 1871397"/>
              <a:gd name="connsiteX21" fmla="*/ 0 w 2896332"/>
              <a:gd name="connsiteY21" fmla="*/ 1126148 h 1871397"/>
              <a:gd name="connsiteX22" fmla="*/ 13050 w 2896332"/>
              <a:gd name="connsiteY22" fmla="*/ 284488 h 1871397"/>
              <a:gd name="connsiteX23" fmla="*/ 1898646 w 2896332"/>
              <a:gd name="connsiteY23" fmla="*/ 46 h 1871397"/>
              <a:gd name="connsiteX0" fmla="*/ 2243048 w 2896332"/>
              <a:gd name="connsiteY0" fmla="*/ 269861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87909 w 2896332"/>
              <a:gd name="connsiteY5" fmla="*/ 1152990 h 1871397"/>
              <a:gd name="connsiteX6" fmla="*/ 2243048 w 2896332"/>
              <a:gd name="connsiteY6" fmla="*/ 269861 h 1871397"/>
              <a:gd name="connsiteX7" fmla="*/ 1898646 w 2896332"/>
              <a:gd name="connsiteY7" fmla="*/ 46 h 1871397"/>
              <a:gd name="connsiteX8" fmla="*/ 1941303 w 2896332"/>
              <a:gd name="connsiteY8" fmla="*/ 293585 h 1871397"/>
              <a:gd name="connsiteX9" fmla="*/ 1974640 w 2896332"/>
              <a:gd name="connsiteY9" fmla="*/ 533402 h 1871397"/>
              <a:gd name="connsiteX10" fmla="*/ 1973469 w 2896332"/>
              <a:gd name="connsiteY10" fmla="*/ 784519 h 1871397"/>
              <a:gd name="connsiteX11" fmla="*/ 1866010 w 2896332"/>
              <a:gd name="connsiteY11" fmla="*/ 878218 h 1871397"/>
              <a:gd name="connsiteX12" fmla="*/ 2733769 w 2896332"/>
              <a:gd name="connsiteY12" fmla="*/ 1387129 h 1871397"/>
              <a:gd name="connsiteX13" fmla="*/ 2694623 w 2896332"/>
              <a:gd name="connsiteY13" fmla="*/ 1639703 h 1871397"/>
              <a:gd name="connsiteX14" fmla="*/ 2385869 w 2896332"/>
              <a:gd name="connsiteY14" fmla="*/ 1585623 h 1871397"/>
              <a:gd name="connsiteX15" fmla="*/ 2074819 w 2896332"/>
              <a:gd name="connsiteY15" fmla="*/ 1565782 h 1871397"/>
              <a:gd name="connsiteX16" fmla="*/ 1739085 w 2896332"/>
              <a:gd name="connsiteY16" fmla="*/ 1871397 h 1871397"/>
              <a:gd name="connsiteX17" fmla="*/ 1648664 w 2896332"/>
              <a:gd name="connsiteY17" fmla="*/ 1582137 h 1871397"/>
              <a:gd name="connsiteX18" fmla="*/ 1376671 w 2896332"/>
              <a:gd name="connsiteY18" fmla="*/ 1700306 h 1871397"/>
              <a:gd name="connsiteX19" fmla="*/ 1415819 w 2896332"/>
              <a:gd name="connsiteY19" fmla="*/ 1334933 h 1871397"/>
              <a:gd name="connsiteX20" fmla="*/ 665501 w 2896332"/>
              <a:gd name="connsiteY20" fmla="*/ 1276212 h 1871397"/>
              <a:gd name="connsiteX21" fmla="*/ 0 w 2896332"/>
              <a:gd name="connsiteY21" fmla="*/ 1126148 h 1871397"/>
              <a:gd name="connsiteX22" fmla="*/ 13050 w 2896332"/>
              <a:gd name="connsiteY22" fmla="*/ 284488 h 1871397"/>
              <a:gd name="connsiteX23" fmla="*/ 1898646 w 2896332"/>
              <a:gd name="connsiteY23" fmla="*/ 46 h 1871397"/>
              <a:gd name="connsiteX0" fmla="*/ 2243048 w 2896332"/>
              <a:gd name="connsiteY0" fmla="*/ 269861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639923 w 2896332"/>
              <a:gd name="connsiteY5" fmla="*/ 1156706 h 1871397"/>
              <a:gd name="connsiteX6" fmla="*/ 2243048 w 2896332"/>
              <a:gd name="connsiteY6" fmla="*/ 269861 h 1871397"/>
              <a:gd name="connsiteX7" fmla="*/ 1898646 w 2896332"/>
              <a:gd name="connsiteY7" fmla="*/ 46 h 1871397"/>
              <a:gd name="connsiteX8" fmla="*/ 1941303 w 2896332"/>
              <a:gd name="connsiteY8" fmla="*/ 293585 h 1871397"/>
              <a:gd name="connsiteX9" fmla="*/ 1974640 w 2896332"/>
              <a:gd name="connsiteY9" fmla="*/ 533402 h 1871397"/>
              <a:gd name="connsiteX10" fmla="*/ 1973469 w 2896332"/>
              <a:gd name="connsiteY10" fmla="*/ 784519 h 1871397"/>
              <a:gd name="connsiteX11" fmla="*/ 1866010 w 2896332"/>
              <a:gd name="connsiteY11" fmla="*/ 878218 h 1871397"/>
              <a:gd name="connsiteX12" fmla="*/ 2733769 w 2896332"/>
              <a:gd name="connsiteY12" fmla="*/ 1387129 h 1871397"/>
              <a:gd name="connsiteX13" fmla="*/ 2694623 w 2896332"/>
              <a:gd name="connsiteY13" fmla="*/ 1639703 h 1871397"/>
              <a:gd name="connsiteX14" fmla="*/ 2385869 w 2896332"/>
              <a:gd name="connsiteY14" fmla="*/ 1585623 h 1871397"/>
              <a:gd name="connsiteX15" fmla="*/ 2074819 w 2896332"/>
              <a:gd name="connsiteY15" fmla="*/ 1565782 h 1871397"/>
              <a:gd name="connsiteX16" fmla="*/ 1739085 w 2896332"/>
              <a:gd name="connsiteY16" fmla="*/ 1871397 h 1871397"/>
              <a:gd name="connsiteX17" fmla="*/ 1648664 w 2896332"/>
              <a:gd name="connsiteY17" fmla="*/ 1582137 h 1871397"/>
              <a:gd name="connsiteX18" fmla="*/ 1376671 w 2896332"/>
              <a:gd name="connsiteY18" fmla="*/ 1700306 h 1871397"/>
              <a:gd name="connsiteX19" fmla="*/ 1415819 w 2896332"/>
              <a:gd name="connsiteY19" fmla="*/ 1334933 h 1871397"/>
              <a:gd name="connsiteX20" fmla="*/ 665501 w 2896332"/>
              <a:gd name="connsiteY20" fmla="*/ 1276212 h 1871397"/>
              <a:gd name="connsiteX21" fmla="*/ 0 w 2896332"/>
              <a:gd name="connsiteY21" fmla="*/ 1126148 h 1871397"/>
              <a:gd name="connsiteX22" fmla="*/ 13050 w 2896332"/>
              <a:gd name="connsiteY22" fmla="*/ 284488 h 1871397"/>
              <a:gd name="connsiteX23" fmla="*/ 1898646 w 2896332"/>
              <a:gd name="connsiteY23" fmla="*/ 46 h 1871397"/>
              <a:gd name="connsiteX0" fmla="*/ 2243048 w 2896332"/>
              <a:gd name="connsiteY0" fmla="*/ 269861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639923 w 2896332"/>
              <a:gd name="connsiteY5" fmla="*/ 1156706 h 1871397"/>
              <a:gd name="connsiteX6" fmla="*/ 2243048 w 2896332"/>
              <a:gd name="connsiteY6" fmla="*/ 269861 h 1871397"/>
              <a:gd name="connsiteX7" fmla="*/ 1898646 w 2896332"/>
              <a:gd name="connsiteY7" fmla="*/ 46 h 1871397"/>
              <a:gd name="connsiteX8" fmla="*/ 1941303 w 2896332"/>
              <a:gd name="connsiteY8" fmla="*/ 293585 h 1871397"/>
              <a:gd name="connsiteX9" fmla="*/ 1974640 w 2896332"/>
              <a:gd name="connsiteY9" fmla="*/ 533402 h 1871397"/>
              <a:gd name="connsiteX10" fmla="*/ 1973469 w 2896332"/>
              <a:gd name="connsiteY10" fmla="*/ 784519 h 1871397"/>
              <a:gd name="connsiteX11" fmla="*/ 1866010 w 2896332"/>
              <a:gd name="connsiteY11" fmla="*/ 878218 h 1871397"/>
              <a:gd name="connsiteX12" fmla="*/ 2733769 w 2896332"/>
              <a:gd name="connsiteY12" fmla="*/ 1387129 h 1871397"/>
              <a:gd name="connsiteX13" fmla="*/ 2694623 w 2896332"/>
              <a:gd name="connsiteY13" fmla="*/ 1639703 h 1871397"/>
              <a:gd name="connsiteX14" fmla="*/ 2385869 w 2896332"/>
              <a:gd name="connsiteY14" fmla="*/ 1585623 h 1871397"/>
              <a:gd name="connsiteX15" fmla="*/ 2074819 w 2896332"/>
              <a:gd name="connsiteY15" fmla="*/ 1565782 h 1871397"/>
              <a:gd name="connsiteX16" fmla="*/ 1739085 w 2896332"/>
              <a:gd name="connsiteY16" fmla="*/ 1871397 h 1871397"/>
              <a:gd name="connsiteX17" fmla="*/ 1648664 w 2896332"/>
              <a:gd name="connsiteY17" fmla="*/ 1582137 h 1871397"/>
              <a:gd name="connsiteX18" fmla="*/ 1376671 w 2896332"/>
              <a:gd name="connsiteY18" fmla="*/ 1700306 h 1871397"/>
              <a:gd name="connsiteX19" fmla="*/ 1415819 w 2896332"/>
              <a:gd name="connsiteY19" fmla="*/ 1334933 h 1871397"/>
              <a:gd name="connsiteX20" fmla="*/ 665501 w 2896332"/>
              <a:gd name="connsiteY20" fmla="*/ 1276212 h 1871397"/>
              <a:gd name="connsiteX21" fmla="*/ 0 w 2896332"/>
              <a:gd name="connsiteY21" fmla="*/ 1126148 h 1871397"/>
              <a:gd name="connsiteX22" fmla="*/ 13050 w 2896332"/>
              <a:gd name="connsiteY22" fmla="*/ 284488 h 1871397"/>
              <a:gd name="connsiteX23" fmla="*/ 1898646 w 2896332"/>
              <a:gd name="connsiteY23" fmla="*/ 46 h 1871397"/>
              <a:gd name="connsiteX0" fmla="*/ 2243048 w 2896332"/>
              <a:gd name="connsiteY0" fmla="*/ 269861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639923 w 2896332"/>
              <a:gd name="connsiteY5" fmla="*/ 1156706 h 1871397"/>
              <a:gd name="connsiteX6" fmla="*/ 2243048 w 2896332"/>
              <a:gd name="connsiteY6" fmla="*/ 269861 h 1871397"/>
              <a:gd name="connsiteX7" fmla="*/ 1898646 w 2896332"/>
              <a:gd name="connsiteY7" fmla="*/ 46 h 1871397"/>
              <a:gd name="connsiteX8" fmla="*/ 1941303 w 2896332"/>
              <a:gd name="connsiteY8" fmla="*/ 293585 h 1871397"/>
              <a:gd name="connsiteX9" fmla="*/ 1974640 w 2896332"/>
              <a:gd name="connsiteY9" fmla="*/ 533402 h 1871397"/>
              <a:gd name="connsiteX10" fmla="*/ 1973469 w 2896332"/>
              <a:gd name="connsiteY10" fmla="*/ 784519 h 1871397"/>
              <a:gd name="connsiteX11" fmla="*/ 1866010 w 2896332"/>
              <a:gd name="connsiteY11" fmla="*/ 878218 h 1871397"/>
              <a:gd name="connsiteX12" fmla="*/ 2733769 w 2896332"/>
              <a:gd name="connsiteY12" fmla="*/ 1387129 h 1871397"/>
              <a:gd name="connsiteX13" fmla="*/ 2694623 w 2896332"/>
              <a:gd name="connsiteY13" fmla="*/ 1639703 h 1871397"/>
              <a:gd name="connsiteX14" fmla="*/ 2385869 w 2896332"/>
              <a:gd name="connsiteY14" fmla="*/ 1585623 h 1871397"/>
              <a:gd name="connsiteX15" fmla="*/ 2074819 w 2896332"/>
              <a:gd name="connsiteY15" fmla="*/ 1565782 h 1871397"/>
              <a:gd name="connsiteX16" fmla="*/ 1739085 w 2896332"/>
              <a:gd name="connsiteY16" fmla="*/ 1871397 h 1871397"/>
              <a:gd name="connsiteX17" fmla="*/ 1648664 w 2896332"/>
              <a:gd name="connsiteY17" fmla="*/ 1582137 h 1871397"/>
              <a:gd name="connsiteX18" fmla="*/ 1376671 w 2896332"/>
              <a:gd name="connsiteY18" fmla="*/ 1700306 h 1871397"/>
              <a:gd name="connsiteX19" fmla="*/ 1415819 w 2896332"/>
              <a:gd name="connsiteY19" fmla="*/ 1334933 h 1871397"/>
              <a:gd name="connsiteX20" fmla="*/ 665501 w 2896332"/>
              <a:gd name="connsiteY20" fmla="*/ 1276212 h 1871397"/>
              <a:gd name="connsiteX21" fmla="*/ 0 w 2896332"/>
              <a:gd name="connsiteY21" fmla="*/ 1126148 h 1871397"/>
              <a:gd name="connsiteX22" fmla="*/ 13050 w 2896332"/>
              <a:gd name="connsiteY22" fmla="*/ 284488 h 1871397"/>
              <a:gd name="connsiteX23" fmla="*/ 1898646 w 2896332"/>
              <a:gd name="connsiteY23" fmla="*/ 46 h 1871397"/>
              <a:gd name="connsiteX0" fmla="*/ 2228186 w 2896332"/>
              <a:gd name="connsiteY0" fmla="*/ 269861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639923 w 2896332"/>
              <a:gd name="connsiteY5" fmla="*/ 1156706 h 1871397"/>
              <a:gd name="connsiteX6" fmla="*/ 2228186 w 2896332"/>
              <a:gd name="connsiteY6" fmla="*/ 269861 h 1871397"/>
              <a:gd name="connsiteX7" fmla="*/ 1898646 w 2896332"/>
              <a:gd name="connsiteY7" fmla="*/ 46 h 1871397"/>
              <a:gd name="connsiteX8" fmla="*/ 1941303 w 2896332"/>
              <a:gd name="connsiteY8" fmla="*/ 293585 h 1871397"/>
              <a:gd name="connsiteX9" fmla="*/ 1974640 w 2896332"/>
              <a:gd name="connsiteY9" fmla="*/ 533402 h 1871397"/>
              <a:gd name="connsiteX10" fmla="*/ 1973469 w 2896332"/>
              <a:gd name="connsiteY10" fmla="*/ 784519 h 1871397"/>
              <a:gd name="connsiteX11" fmla="*/ 1866010 w 2896332"/>
              <a:gd name="connsiteY11" fmla="*/ 878218 h 1871397"/>
              <a:gd name="connsiteX12" fmla="*/ 2733769 w 2896332"/>
              <a:gd name="connsiteY12" fmla="*/ 1387129 h 1871397"/>
              <a:gd name="connsiteX13" fmla="*/ 2694623 w 2896332"/>
              <a:gd name="connsiteY13" fmla="*/ 1639703 h 1871397"/>
              <a:gd name="connsiteX14" fmla="*/ 2385869 w 2896332"/>
              <a:gd name="connsiteY14" fmla="*/ 1585623 h 1871397"/>
              <a:gd name="connsiteX15" fmla="*/ 2074819 w 2896332"/>
              <a:gd name="connsiteY15" fmla="*/ 1565782 h 1871397"/>
              <a:gd name="connsiteX16" fmla="*/ 1739085 w 2896332"/>
              <a:gd name="connsiteY16" fmla="*/ 1871397 h 1871397"/>
              <a:gd name="connsiteX17" fmla="*/ 1648664 w 2896332"/>
              <a:gd name="connsiteY17" fmla="*/ 1582137 h 1871397"/>
              <a:gd name="connsiteX18" fmla="*/ 1376671 w 2896332"/>
              <a:gd name="connsiteY18" fmla="*/ 1700306 h 1871397"/>
              <a:gd name="connsiteX19" fmla="*/ 1415819 w 2896332"/>
              <a:gd name="connsiteY19" fmla="*/ 1334933 h 1871397"/>
              <a:gd name="connsiteX20" fmla="*/ 665501 w 2896332"/>
              <a:gd name="connsiteY20" fmla="*/ 1276212 h 1871397"/>
              <a:gd name="connsiteX21" fmla="*/ 0 w 2896332"/>
              <a:gd name="connsiteY21" fmla="*/ 1126148 h 1871397"/>
              <a:gd name="connsiteX22" fmla="*/ 13050 w 2896332"/>
              <a:gd name="connsiteY22" fmla="*/ 284488 h 1871397"/>
              <a:gd name="connsiteX23" fmla="*/ 1898646 w 2896332"/>
              <a:gd name="connsiteY23" fmla="*/ 46 h 1871397"/>
              <a:gd name="connsiteX0" fmla="*/ 2228186 w 2896332"/>
              <a:gd name="connsiteY0" fmla="*/ 269861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639923 w 2896332"/>
              <a:gd name="connsiteY5" fmla="*/ 1156706 h 1871397"/>
              <a:gd name="connsiteX6" fmla="*/ 2228186 w 2896332"/>
              <a:gd name="connsiteY6" fmla="*/ 269861 h 1871397"/>
              <a:gd name="connsiteX7" fmla="*/ 1898646 w 2896332"/>
              <a:gd name="connsiteY7" fmla="*/ 46 h 1871397"/>
              <a:gd name="connsiteX8" fmla="*/ 1941303 w 2896332"/>
              <a:gd name="connsiteY8" fmla="*/ 293585 h 1871397"/>
              <a:gd name="connsiteX9" fmla="*/ 1974640 w 2896332"/>
              <a:gd name="connsiteY9" fmla="*/ 533402 h 1871397"/>
              <a:gd name="connsiteX10" fmla="*/ 1973469 w 2896332"/>
              <a:gd name="connsiteY10" fmla="*/ 784519 h 1871397"/>
              <a:gd name="connsiteX11" fmla="*/ 1866010 w 2896332"/>
              <a:gd name="connsiteY11" fmla="*/ 878218 h 1871397"/>
              <a:gd name="connsiteX12" fmla="*/ 2733769 w 2896332"/>
              <a:gd name="connsiteY12" fmla="*/ 1387129 h 1871397"/>
              <a:gd name="connsiteX13" fmla="*/ 2694623 w 2896332"/>
              <a:gd name="connsiteY13" fmla="*/ 1639703 h 1871397"/>
              <a:gd name="connsiteX14" fmla="*/ 2385869 w 2896332"/>
              <a:gd name="connsiteY14" fmla="*/ 1585623 h 1871397"/>
              <a:gd name="connsiteX15" fmla="*/ 2074819 w 2896332"/>
              <a:gd name="connsiteY15" fmla="*/ 1565782 h 1871397"/>
              <a:gd name="connsiteX16" fmla="*/ 1739085 w 2896332"/>
              <a:gd name="connsiteY16" fmla="*/ 1871397 h 1871397"/>
              <a:gd name="connsiteX17" fmla="*/ 1648664 w 2896332"/>
              <a:gd name="connsiteY17" fmla="*/ 1582137 h 1871397"/>
              <a:gd name="connsiteX18" fmla="*/ 1376671 w 2896332"/>
              <a:gd name="connsiteY18" fmla="*/ 1700306 h 1871397"/>
              <a:gd name="connsiteX19" fmla="*/ 1415819 w 2896332"/>
              <a:gd name="connsiteY19" fmla="*/ 1334933 h 1871397"/>
              <a:gd name="connsiteX20" fmla="*/ 665501 w 2896332"/>
              <a:gd name="connsiteY20" fmla="*/ 1276212 h 1871397"/>
              <a:gd name="connsiteX21" fmla="*/ 0 w 2896332"/>
              <a:gd name="connsiteY21" fmla="*/ 1126148 h 1871397"/>
              <a:gd name="connsiteX22" fmla="*/ 13050 w 2896332"/>
              <a:gd name="connsiteY22" fmla="*/ 284488 h 1871397"/>
              <a:gd name="connsiteX23" fmla="*/ 1898646 w 2896332"/>
              <a:gd name="connsiteY23" fmla="*/ 46 h 1871397"/>
              <a:gd name="connsiteX0" fmla="*/ 2228186 w 2896332"/>
              <a:gd name="connsiteY0" fmla="*/ 269861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651069 w 2896332"/>
              <a:gd name="connsiteY5" fmla="*/ 1156706 h 1871397"/>
              <a:gd name="connsiteX6" fmla="*/ 2228186 w 2896332"/>
              <a:gd name="connsiteY6" fmla="*/ 269861 h 1871397"/>
              <a:gd name="connsiteX7" fmla="*/ 1898646 w 2896332"/>
              <a:gd name="connsiteY7" fmla="*/ 46 h 1871397"/>
              <a:gd name="connsiteX8" fmla="*/ 1941303 w 2896332"/>
              <a:gd name="connsiteY8" fmla="*/ 293585 h 1871397"/>
              <a:gd name="connsiteX9" fmla="*/ 1974640 w 2896332"/>
              <a:gd name="connsiteY9" fmla="*/ 533402 h 1871397"/>
              <a:gd name="connsiteX10" fmla="*/ 1973469 w 2896332"/>
              <a:gd name="connsiteY10" fmla="*/ 784519 h 1871397"/>
              <a:gd name="connsiteX11" fmla="*/ 1866010 w 2896332"/>
              <a:gd name="connsiteY11" fmla="*/ 878218 h 1871397"/>
              <a:gd name="connsiteX12" fmla="*/ 2733769 w 2896332"/>
              <a:gd name="connsiteY12" fmla="*/ 1387129 h 1871397"/>
              <a:gd name="connsiteX13" fmla="*/ 2694623 w 2896332"/>
              <a:gd name="connsiteY13" fmla="*/ 1639703 h 1871397"/>
              <a:gd name="connsiteX14" fmla="*/ 2385869 w 2896332"/>
              <a:gd name="connsiteY14" fmla="*/ 1585623 h 1871397"/>
              <a:gd name="connsiteX15" fmla="*/ 2074819 w 2896332"/>
              <a:gd name="connsiteY15" fmla="*/ 1565782 h 1871397"/>
              <a:gd name="connsiteX16" fmla="*/ 1739085 w 2896332"/>
              <a:gd name="connsiteY16" fmla="*/ 1871397 h 1871397"/>
              <a:gd name="connsiteX17" fmla="*/ 1648664 w 2896332"/>
              <a:gd name="connsiteY17" fmla="*/ 1582137 h 1871397"/>
              <a:gd name="connsiteX18" fmla="*/ 1376671 w 2896332"/>
              <a:gd name="connsiteY18" fmla="*/ 1700306 h 1871397"/>
              <a:gd name="connsiteX19" fmla="*/ 1415819 w 2896332"/>
              <a:gd name="connsiteY19" fmla="*/ 1334933 h 1871397"/>
              <a:gd name="connsiteX20" fmla="*/ 665501 w 2896332"/>
              <a:gd name="connsiteY20" fmla="*/ 1276212 h 1871397"/>
              <a:gd name="connsiteX21" fmla="*/ 0 w 2896332"/>
              <a:gd name="connsiteY21" fmla="*/ 1126148 h 1871397"/>
              <a:gd name="connsiteX22" fmla="*/ 13050 w 2896332"/>
              <a:gd name="connsiteY22" fmla="*/ 284488 h 1871397"/>
              <a:gd name="connsiteX23" fmla="*/ 1898646 w 2896332"/>
              <a:gd name="connsiteY23" fmla="*/ 46 h 1871397"/>
              <a:gd name="connsiteX0" fmla="*/ 2228186 w 2896332"/>
              <a:gd name="connsiteY0" fmla="*/ 269861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651069 w 2896332"/>
              <a:gd name="connsiteY5" fmla="*/ 1156706 h 1871397"/>
              <a:gd name="connsiteX6" fmla="*/ 2228186 w 2896332"/>
              <a:gd name="connsiteY6" fmla="*/ 269861 h 1871397"/>
              <a:gd name="connsiteX7" fmla="*/ 1898646 w 2896332"/>
              <a:gd name="connsiteY7" fmla="*/ 46 h 1871397"/>
              <a:gd name="connsiteX8" fmla="*/ 1941303 w 2896332"/>
              <a:gd name="connsiteY8" fmla="*/ 293585 h 1871397"/>
              <a:gd name="connsiteX9" fmla="*/ 1974640 w 2896332"/>
              <a:gd name="connsiteY9" fmla="*/ 533402 h 1871397"/>
              <a:gd name="connsiteX10" fmla="*/ 1973469 w 2896332"/>
              <a:gd name="connsiteY10" fmla="*/ 784519 h 1871397"/>
              <a:gd name="connsiteX11" fmla="*/ 1866010 w 2896332"/>
              <a:gd name="connsiteY11" fmla="*/ 878218 h 1871397"/>
              <a:gd name="connsiteX12" fmla="*/ 2733769 w 2896332"/>
              <a:gd name="connsiteY12" fmla="*/ 1387129 h 1871397"/>
              <a:gd name="connsiteX13" fmla="*/ 2694623 w 2896332"/>
              <a:gd name="connsiteY13" fmla="*/ 1639703 h 1871397"/>
              <a:gd name="connsiteX14" fmla="*/ 2385869 w 2896332"/>
              <a:gd name="connsiteY14" fmla="*/ 1585623 h 1871397"/>
              <a:gd name="connsiteX15" fmla="*/ 2074819 w 2896332"/>
              <a:gd name="connsiteY15" fmla="*/ 1565782 h 1871397"/>
              <a:gd name="connsiteX16" fmla="*/ 1739085 w 2896332"/>
              <a:gd name="connsiteY16" fmla="*/ 1871397 h 1871397"/>
              <a:gd name="connsiteX17" fmla="*/ 1648664 w 2896332"/>
              <a:gd name="connsiteY17" fmla="*/ 1582137 h 1871397"/>
              <a:gd name="connsiteX18" fmla="*/ 1376671 w 2896332"/>
              <a:gd name="connsiteY18" fmla="*/ 1700306 h 1871397"/>
              <a:gd name="connsiteX19" fmla="*/ 1415819 w 2896332"/>
              <a:gd name="connsiteY19" fmla="*/ 1334933 h 1871397"/>
              <a:gd name="connsiteX20" fmla="*/ 665501 w 2896332"/>
              <a:gd name="connsiteY20" fmla="*/ 1276212 h 1871397"/>
              <a:gd name="connsiteX21" fmla="*/ 0 w 2896332"/>
              <a:gd name="connsiteY21" fmla="*/ 1126148 h 1871397"/>
              <a:gd name="connsiteX22" fmla="*/ 13050 w 2896332"/>
              <a:gd name="connsiteY22" fmla="*/ 284488 h 1871397"/>
              <a:gd name="connsiteX23" fmla="*/ 1898646 w 2896332"/>
              <a:gd name="connsiteY23" fmla="*/ 46 h 1871397"/>
              <a:gd name="connsiteX0" fmla="*/ 2209609 w 2896332"/>
              <a:gd name="connsiteY0" fmla="*/ 251285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651069 w 2896332"/>
              <a:gd name="connsiteY5" fmla="*/ 1156706 h 1871397"/>
              <a:gd name="connsiteX6" fmla="*/ 2209609 w 2896332"/>
              <a:gd name="connsiteY6" fmla="*/ 251285 h 1871397"/>
              <a:gd name="connsiteX7" fmla="*/ 1898646 w 2896332"/>
              <a:gd name="connsiteY7" fmla="*/ 46 h 1871397"/>
              <a:gd name="connsiteX8" fmla="*/ 1941303 w 2896332"/>
              <a:gd name="connsiteY8" fmla="*/ 293585 h 1871397"/>
              <a:gd name="connsiteX9" fmla="*/ 1974640 w 2896332"/>
              <a:gd name="connsiteY9" fmla="*/ 533402 h 1871397"/>
              <a:gd name="connsiteX10" fmla="*/ 1973469 w 2896332"/>
              <a:gd name="connsiteY10" fmla="*/ 784519 h 1871397"/>
              <a:gd name="connsiteX11" fmla="*/ 1866010 w 2896332"/>
              <a:gd name="connsiteY11" fmla="*/ 878218 h 1871397"/>
              <a:gd name="connsiteX12" fmla="*/ 2733769 w 2896332"/>
              <a:gd name="connsiteY12" fmla="*/ 1387129 h 1871397"/>
              <a:gd name="connsiteX13" fmla="*/ 2694623 w 2896332"/>
              <a:gd name="connsiteY13" fmla="*/ 1639703 h 1871397"/>
              <a:gd name="connsiteX14" fmla="*/ 2385869 w 2896332"/>
              <a:gd name="connsiteY14" fmla="*/ 1585623 h 1871397"/>
              <a:gd name="connsiteX15" fmla="*/ 2074819 w 2896332"/>
              <a:gd name="connsiteY15" fmla="*/ 1565782 h 1871397"/>
              <a:gd name="connsiteX16" fmla="*/ 1739085 w 2896332"/>
              <a:gd name="connsiteY16" fmla="*/ 1871397 h 1871397"/>
              <a:gd name="connsiteX17" fmla="*/ 1648664 w 2896332"/>
              <a:gd name="connsiteY17" fmla="*/ 1582137 h 1871397"/>
              <a:gd name="connsiteX18" fmla="*/ 1376671 w 2896332"/>
              <a:gd name="connsiteY18" fmla="*/ 1700306 h 1871397"/>
              <a:gd name="connsiteX19" fmla="*/ 1415819 w 2896332"/>
              <a:gd name="connsiteY19" fmla="*/ 1334933 h 1871397"/>
              <a:gd name="connsiteX20" fmla="*/ 665501 w 2896332"/>
              <a:gd name="connsiteY20" fmla="*/ 1276212 h 1871397"/>
              <a:gd name="connsiteX21" fmla="*/ 0 w 2896332"/>
              <a:gd name="connsiteY21" fmla="*/ 1126148 h 1871397"/>
              <a:gd name="connsiteX22" fmla="*/ 13050 w 2896332"/>
              <a:gd name="connsiteY22" fmla="*/ 284488 h 1871397"/>
              <a:gd name="connsiteX23" fmla="*/ 1898646 w 2896332"/>
              <a:gd name="connsiteY23" fmla="*/ 46 h 1871397"/>
              <a:gd name="connsiteX0" fmla="*/ 2209609 w 2894163"/>
              <a:gd name="connsiteY0" fmla="*/ 251285 h 1871397"/>
              <a:gd name="connsiteX1" fmla="*/ 2655476 w 2894163"/>
              <a:gd name="connsiteY1" fmla="*/ 584615 h 1871397"/>
              <a:gd name="connsiteX2" fmla="*/ 2828170 w 2894163"/>
              <a:gd name="connsiteY2" fmla="*/ 1010501 h 1871397"/>
              <a:gd name="connsiteX3" fmla="*/ 2883834 w 2894163"/>
              <a:gd name="connsiteY3" fmla="*/ 1308835 h 1871397"/>
              <a:gd name="connsiteX4" fmla="*/ 2792313 w 2894163"/>
              <a:gd name="connsiteY4" fmla="*/ 1690675 h 1871397"/>
              <a:gd name="connsiteX5" fmla="*/ 2651069 w 2894163"/>
              <a:gd name="connsiteY5" fmla="*/ 1156706 h 1871397"/>
              <a:gd name="connsiteX6" fmla="*/ 2209609 w 2894163"/>
              <a:gd name="connsiteY6" fmla="*/ 251285 h 1871397"/>
              <a:gd name="connsiteX7" fmla="*/ 1898646 w 2894163"/>
              <a:gd name="connsiteY7" fmla="*/ 46 h 1871397"/>
              <a:gd name="connsiteX8" fmla="*/ 1941303 w 2894163"/>
              <a:gd name="connsiteY8" fmla="*/ 293585 h 1871397"/>
              <a:gd name="connsiteX9" fmla="*/ 1974640 w 2894163"/>
              <a:gd name="connsiteY9" fmla="*/ 533402 h 1871397"/>
              <a:gd name="connsiteX10" fmla="*/ 1973469 w 2894163"/>
              <a:gd name="connsiteY10" fmla="*/ 784519 h 1871397"/>
              <a:gd name="connsiteX11" fmla="*/ 1866010 w 2894163"/>
              <a:gd name="connsiteY11" fmla="*/ 878218 h 1871397"/>
              <a:gd name="connsiteX12" fmla="*/ 2733769 w 2894163"/>
              <a:gd name="connsiteY12" fmla="*/ 1387129 h 1871397"/>
              <a:gd name="connsiteX13" fmla="*/ 2694623 w 2894163"/>
              <a:gd name="connsiteY13" fmla="*/ 1639703 h 1871397"/>
              <a:gd name="connsiteX14" fmla="*/ 2385869 w 2894163"/>
              <a:gd name="connsiteY14" fmla="*/ 1585623 h 1871397"/>
              <a:gd name="connsiteX15" fmla="*/ 2074819 w 2894163"/>
              <a:gd name="connsiteY15" fmla="*/ 1565782 h 1871397"/>
              <a:gd name="connsiteX16" fmla="*/ 1739085 w 2894163"/>
              <a:gd name="connsiteY16" fmla="*/ 1871397 h 1871397"/>
              <a:gd name="connsiteX17" fmla="*/ 1648664 w 2894163"/>
              <a:gd name="connsiteY17" fmla="*/ 1582137 h 1871397"/>
              <a:gd name="connsiteX18" fmla="*/ 1376671 w 2894163"/>
              <a:gd name="connsiteY18" fmla="*/ 1700306 h 1871397"/>
              <a:gd name="connsiteX19" fmla="*/ 1415819 w 2894163"/>
              <a:gd name="connsiteY19" fmla="*/ 1334933 h 1871397"/>
              <a:gd name="connsiteX20" fmla="*/ 665501 w 2894163"/>
              <a:gd name="connsiteY20" fmla="*/ 1276212 h 1871397"/>
              <a:gd name="connsiteX21" fmla="*/ 0 w 2894163"/>
              <a:gd name="connsiteY21" fmla="*/ 1126148 h 1871397"/>
              <a:gd name="connsiteX22" fmla="*/ 13050 w 2894163"/>
              <a:gd name="connsiteY22" fmla="*/ 284488 h 1871397"/>
              <a:gd name="connsiteX23" fmla="*/ 1898646 w 2894163"/>
              <a:gd name="connsiteY23" fmla="*/ 46 h 1871397"/>
              <a:gd name="connsiteX0" fmla="*/ 2209609 w 2914477"/>
              <a:gd name="connsiteY0" fmla="*/ 251285 h 1871397"/>
              <a:gd name="connsiteX1" fmla="*/ 2655476 w 2914477"/>
              <a:gd name="connsiteY1" fmla="*/ 584615 h 1871397"/>
              <a:gd name="connsiteX2" fmla="*/ 2828170 w 2914477"/>
              <a:gd name="connsiteY2" fmla="*/ 1010501 h 1871397"/>
              <a:gd name="connsiteX3" fmla="*/ 2883834 w 2914477"/>
              <a:gd name="connsiteY3" fmla="*/ 1308835 h 1871397"/>
              <a:gd name="connsiteX4" fmla="*/ 2840612 w 2914477"/>
              <a:gd name="connsiteY4" fmla="*/ 1564355 h 1871397"/>
              <a:gd name="connsiteX5" fmla="*/ 2651069 w 2914477"/>
              <a:gd name="connsiteY5" fmla="*/ 1156706 h 1871397"/>
              <a:gd name="connsiteX6" fmla="*/ 2209609 w 2914477"/>
              <a:gd name="connsiteY6" fmla="*/ 251285 h 1871397"/>
              <a:gd name="connsiteX7" fmla="*/ 1898646 w 2914477"/>
              <a:gd name="connsiteY7" fmla="*/ 46 h 1871397"/>
              <a:gd name="connsiteX8" fmla="*/ 1941303 w 2914477"/>
              <a:gd name="connsiteY8" fmla="*/ 293585 h 1871397"/>
              <a:gd name="connsiteX9" fmla="*/ 1974640 w 2914477"/>
              <a:gd name="connsiteY9" fmla="*/ 533402 h 1871397"/>
              <a:gd name="connsiteX10" fmla="*/ 1973469 w 2914477"/>
              <a:gd name="connsiteY10" fmla="*/ 784519 h 1871397"/>
              <a:gd name="connsiteX11" fmla="*/ 1866010 w 2914477"/>
              <a:gd name="connsiteY11" fmla="*/ 878218 h 1871397"/>
              <a:gd name="connsiteX12" fmla="*/ 2733769 w 2914477"/>
              <a:gd name="connsiteY12" fmla="*/ 1387129 h 1871397"/>
              <a:gd name="connsiteX13" fmla="*/ 2694623 w 2914477"/>
              <a:gd name="connsiteY13" fmla="*/ 1639703 h 1871397"/>
              <a:gd name="connsiteX14" fmla="*/ 2385869 w 2914477"/>
              <a:gd name="connsiteY14" fmla="*/ 1585623 h 1871397"/>
              <a:gd name="connsiteX15" fmla="*/ 2074819 w 2914477"/>
              <a:gd name="connsiteY15" fmla="*/ 1565782 h 1871397"/>
              <a:gd name="connsiteX16" fmla="*/ 1739085 w 2914477"/>
              <a:gd name="connsiteY16" fmla="*/ 1871397 h 1871397"/>
              <a:gd name="connsiteX17" fmla="*/ 1648664 w 2914477"/>
              <a:gd name="connsiteY17" fmla="*/ 1582137 h 1871397"/>
              <a:gd name="connsiteX18" fmla="*/ 1376671 w 2914477"/>
              <a:gd name="connsiteY18" fmla="*/ 1700306 h 1871397"/>
              <a:gd name="connsiteX19" fmla="*/ 1415819 w 2914477"/>
              <a:gd name="connsiteY19" fmla="*/ 1334933 h 1871397"/>
              <a:gd name="connsiteX20" fmla="*/ 665501 w 2914477"/>
              <a:gd name="connsiteY20" fmla="*/ 1276212 h 1871397"/>
              <a:gd name="connsiteX21" fmla="*/ 0 w 2914477"/>
              <a:gd name="connsiteY21" fmla="*/ 1126148 h 1871397"/>
              <a:gd name="connsiteX22" fmla="*/ 13050 w 2914477"/>
              <a:gd name="connsiteY22" fmla="*/ 284488 h 1871397"/>
              <a:gd name="connsiteX23" fmla="*/ 1898646 w 2914477"/>
              <a:gd name="connsiteY23" fmla="*/ 46 h 1871397"/>
              <a:gd name="connsiteX0" fmla="*/ 2209609 w 2914477"/>
              <a:gd name="connsiteY0" fmla="*/ 251285 h 1871397"/>
              <a:gd name="connsiteX1" fmla="*/ 2655476 w 2914477"/>
              <a:gd name="connsiteY1" fmla="*/ 584615 h 1871397"/>
              <a:gd name="connsiteX2" fmla="*/ 2828170 w 2914477"/>
              <a:gd name="connsiteY2" fmla="*/ 1010501 h 1871397"/>
              <a:gd name="connsiteX3" fmla="*/ 2883834 w 2914477"/>
              <a:gd name="connsiteY3" fmla="*/ 1308835 h 1871397"/>
              <a:gd name="connsiteX4" fmla="*/ 2840612 w 2914477"/>
              <a:gd name="connsiteY4" fmla="*/ 1564355 h 1871397"/>
              <a:gd name="connsiteX5" fmla="*/ 2651069 w 2914477"/>
              <a:gd name="connsiteY5" fmla="*/ 1156706 h 1871397"/>
              <a:gd name="connsiteX6" fmla="*/ 2209609 w 2914477"/>
              <a:gd name="connsiteY6" fmla="*/ 251285 h 1871397"/>
              <a:gd name="connsiteX7" fmla="*/ 1898646 w 2914477"/>
              <a:gd name="connsiteY7" fmla="*/ 46 h 1871397"/>
              <a:gd name="connsiteX8" fmla="*/ 1941303 w 2914477"/>
              <a:gd name="connsiteY8" fmla="*/ 293585 h 1871397"/>
              <a:gd name="connsiteX9" fmla="*/ 1974640 w 2914477"/>
              <a:gd name="connsiteY9" fmla="*/ 533402 h 1871397"/>
              <a:gd name="connsiteX10" fmla="*/ 1973469 w 2914477"/>
              <a:gd name="connsiteY10" fmla="*/ 784519 h 1871397"/>
              <a:gd name="connsiteX11" fmla="*/ 1866010 w 2914477"/>
              <a:gd name="connsiteY11" fmla="*/ 878218 h 1871397"/>
              <a:gd name="connsiteX12" fmla="*/ 2733769 w 2914477"/>
              <a:gd name="connsiteY12" fmla="*/ 1387129 h 1871397"/>
              <a:gd name="connsiteX13" fmla="*/ 2694623 w 2914477"/>
              <a:gd name="connsiteY13" fmla="*/ 1639703 h 1871397"/>
              <a:gd name="connsiteX14" fmla="*/ 2385869 w 2914477"/>
              <a:gd name="connsiteY14" fmla="*/ 1585623 h 1871397"/>
              <a:gd name="connsiteX15" fmla="*/ 2074819 w 2914477"/>
              <a:gd name="connsiteY15" fmla="*/ 1565782 h 1871397"/>
              <a:gd name="connsiteX16" fmla="*/ 1739085 w 2914477"/>
              <a:gd name="connsiteY16" fmla="*/ 1871397 h 1871397"/>
              <a:gd name="connsiteX17" fmla="*/ 1648664 w 2914477"/>
              <a:gd name="connsiteY17" fmla="*/ 1582137 h 1871397"/>
              <a:gd name="connsiteX18" fmla="*/ 1376671 w 2914477"/>
              <a:gd name="connsiteY18" fmla="*/ 1700306 h 1871397"/>
              <a:gd name="connsiteX19" fmla="*/ 1415819 w 2914477"/>
              <a:gd name="connsiteY19" fmla="*/ 1334933 h 1871397"/>
              <a:gd name="connsiteX20" fmla="*/ 665501 w 2914477"/>
              <a:gd name="connsiteY20" fmla="*/ 1276212 h 1871397"/>
              <a:gd name="connsiteX21" fmla="*/ 0 w 2914477"/>
              <a:gd name="connsiteY21" fmla="*/ 1126148 h 1871397"/>
              <a:gd name="connsiteX22" fmla="*/ 13050 w 2914477"/>
              <a:gd name="connsiteY22" fmla="*/ 284488 h 1871397"/>
              <a:gd name="connsiteX23" fmla="*/ 1898646 w 2914477"/>
              <a:gd name="connsiteY23" fmla="*/ 46 h 1871397"/>
              <a:gd name="connsiteX0" fmla="*/ 2209609 w 2889213"/>
              <a:gd name="connsiteY0" fmla="*/ 251285 h 1871397"/>
              <a:gd name="connsiteX1" fmla="*/ 2655476 w 2889213"/>
              <a:gd name="connsiteY1" fmla="*/ 584615 h 1871397"/>
              <a:gd name="connsiteX2" fmla="*/ 2828170 w 2889213"/>
              <a:gd name="connsiteY2" fmla="*/ 1010501 h 1871397"/>
              <a:gd name="connsiteX3" fmla="*/ 2883834 w 2889213"/>
              <a:gd name="connsiteY3" fmla="*/ 1308835 h 1871397"/>
              <a:gd name="connsiteX4" fmla="*/ 2840612 w 2889213"/>
              <a:gd name="connsiteY4" fmla="*/ 1564355 h 1871397"/>
              <a:gd name="connsiteX5" fmla="*/ 2651069 w 2889213"/>
              <a:gd name="connsiteY5" fmla="*/ 1156706 h 1871397"/>
              <a:gd name="connsiteX6" fmla="*/ 2209609 w 2889213"/>
              <a:gd name="connsiteY6" fmla="*/ 251285 h 1871397"/>
              <a:gd name="connsiteX7" fmla="*/ 1898646 w 2889213"/>
              <a:gd name="connsiteY7" fmla="*/ 46 h 1871397"/>
              <a:gd name="connsiteX8" fmla="*/ 1941303 w 2889213"/>
              <a:gd name="connsiteY8" fmla="*/ 293585 h 1871397"/>
              <a:gd name="connsiteX9" fmla="*/ 1974640 w 2889213"/>
              <a:gd name="connsiteY9" fmla="*/ 533402 h 1871397"/>
              <a:gd name="connsiteX10" fmla="*/ 1973469 w 2889213"/>
              <a:gd name="connsiteY10" fmla="*/ 784519 h 1871397"/>
              <a:gd name="connsiteX11" fmla="*/ 1866010 w 2889213"/>
              <a:gd name="connsiteY11" fmla="*/ 878218 h 1871397"/>
              <a:gd name="connsiteX12" fmla="*/ 2733769 w 2889213"/>
              <a:gd name="connsiteY12" fmla="*/ 1387129 h 1871397"/>
              <a:gd name="connsiteX13" fmla="*/ 2694623 w 2889213"/>
              <a:gd name="connsiteY13" fmla="*/ 1639703 h 1871397"/>
              <a:gd name="connsiteX14" fmla="*/ 2385869 w 2889213"/>
              <a:gd name="connsiteY14" fmla="*/ 1585623 h 1871397"/>
              <a:gd name="connsiteX15" fmla="*/ 2074819 w 2889213"/>
              <a:gd name="connsiteY15" fmla="*/ 1565782 h 1871397"/>
              <a:gd name="connsiteX16" fmla="*/ 1739085 w 2889213"/>
              <a:gd name="connsiteY16" fmla="*/ 1871397 h 1871397"/>
              <a:gd name="connsiteX17" fmla="*/ 1648664 w 2889213"/>
              <a:gd name="connsiteY17" fmla="*/ 1582137 h 1871397"/>
              <a:gd name="connsiteX18" fmla="*/ 1376671 w 2889213"/>
              <a:gd name="connsiteY18" fmla="*/ 1700306 h 1871397"/>
              <a:gd name="connsiteX19" fmla="*/ 1415819 w 2889213"/>
              <a:gd name="connsiteY19" fmla="*/ 1334933 h 1871397"/>
              <a:gd name="connsiteX20" fmla="*/ 665501 w 2889213"/>
              <a:gd name="connsiteY20" fmla="*/ 1276212 h 1871397"/>
              <a:gd name="connsiteX21" fmla="*/ 0 w 2889213"/>
              <a:gd name="connsiteY21" fmla="*/ 1126148 h 1871397"/>
              <a:gd name="connsiteX22" fmla="*/ 13050 w 2889213"/>
              <a:gd name="connsiteY22" fmla="*/ 284488 h 1871397"/>
              <a:gd name="connsiteX23" fmla="*/ 1898646 w 2889213"/>
              <a:gd name="connsiteY23" fmla="*/ 46 h 1871397"/>
              <a:gd name="connsiteX0" fmla="*/ 2209609 w 2889213"/>
              <a:gd name="connsiteY0" fmla="*/ 251285 h 1871397"/>
              <a:gd name="connsiteX1" fmla="*/ 2655476 w 2889213"/>
              <a:gd name="connsiteY1" fmla="*/ 584615 h 1871397"/>
              <a:gd name="connsiteX2" fmla="*/ 2828170 w 2889213"/>
              <a:gd name="connsiteY2" fmla="*/ 1010501 h 1871397"/>
              <a:gd name="connsiteX3" fmla="*/ 2883834 w 2889213"/>
              <a:gd name="connsiteY3" fmla="*/ 1308835 h 1871397"/>
              <a:gd name="connsiteX4" fmla="*/ 2840612 w 2889213"/>
              <a:gd name="connsiteY4" fmla="*/ 1564355 h 1871397"/>
              <a:gd name="connsiteX5" fmla="*/ 2632493 w 2889213"/>
              <a:gd name="connsiteY5" fmla="*/ 1175282 h 1871397"/>
              <a:gd name="connsiteX6" fmla="*/ 2209609 w 2889213"/>
              <a:gd name="connsiteY6" fmla="*/ 251285 h 1871397"/>
              <a:gd name="connsiteX7" fmla="*/ 1898646 w 2889213"/>
              <a:gd name="connsiteY7" fmla="*/ 46 h 1871397"/>
              <a:gd name="connsiteX8" fmla="*/ 1941303 w 2889213"/>
              <a:gd name="connsiteY8" fmla="*/ 293585 h 1871397"/>
              <a:gd name="connsiteX9" fmla="*/ 1974640 w 2889213"/>
              <a:gd name="connsiteY9" fmla="*/ 533402 h 1871397"/>
              <a:gd name="connsiteX10" fmla="*/ 1973469 w 2889213"/>
              <a:gd name="connsiteY10" fmla="*/ 784519 h 1871397"/>
              <a:gd name="connsiteX11" fmla="*/ 1866010 w 2889213"/>
              <a:gd name="connsiteY11" fmla="*/ 878218 h 1871397"/>
              <a:gd name="connsiteX12" fmla="*/ 2733769 w 2889213"/>
              <a:gd name="connsiteY12" fmla="*/ 1387129 h 1871397"/>
              <a:gd name="connsiteX13" fmla="*/ 2694623 w 2889213"/>
              <a:gd name="connsiteY13" fmla="*/ 1639703 h 1871397"/>
              <a:gd name="connsiteX14" fmla="*/ 2385869 w 2889213"/>
              <a:gd name="connsiteY14" fmla="*/ 1585623 h 1871397"/>
              <a:gd name="connsiteX15" fmla="*/ 2074819 w 2889213"/>
              <a:gd name="connsiteY15" fmla="*/ 1565782 h 1871397"/>
              <a:gd name="connsiteX16" fmla="*/ 1739085 w 2889213"/>
              <a:gd name="connsiteY16" fmla="*/ 1871397 h 1871397"/>
              <a:gd name="connsiteX17" fmla="*/ 1648664 w 2889213"/>
              <a:gd name="connsiteY17" fmla="*/ 1582137 h 1871397"/>
              <a:gd name="connsiteX18" fmla="*/ 1376671 w 2889213"/>
              <a:gd name="connsiteY18" fmla="*/ 1700306 h 1871397"/>
              <a:gd name="connsiteX19" fmla="*/ 1415819 w 2889213"/>
              <a:gd name="connsiteY19" fmla="*/ 1334933 h 1871397"/>
              <a:gd name="connsiteX20" fmla="*/ 665501 w 2889213"/>
              <a:gd name="connsiteY20" fmla="*/ 1276212 h 1871397"/>
              <a:gd name="connsiteX21" fmla="*/ 0 w 2889213"/>
              <a:gd name="connsiteY21" fmla="*/ 1126148 h 1871397"/>
              <a:gd name="connsiteX22" fmla="*/ 13050 w 2889213"/>
              <a:gd name="connsiteY22" fmla="*/ 284488 h 1871397"/>
              <a:gd name="connsiteX23" fmla="*/ 1898646 w 2889213"/>
              <a:gd name="connsiteY23" fmla="*/ 46 h 1871397"/>
              <a:gd name="connsiteX0" fmla="*/ 2209609 w 2889213"/>
              <a:gd name="connsiteY0" fmla="*/ 251285 h 1871397"/>
              <a:gd name="connsiteX1" fmla="*/ 2655476 w 2889213"/>
              <a:gd name="connsiteY1" fmla="*/ 584615 h 1871397"/>
              <a:gd name="connsiteX2" fmla="*/ 2828170 w 2889213"/>
              <a:gd name="connsiteY2" fmla="*/ 1010501 h 1871397"/>
              <a:gd name="connsiteX3" fmla="*/ 2883834 w 2889213"/>
              <a:gd name="connsiteY3" fmla="*/ 1308835 h 1871397"/>
              <a:gd name="connsiteX4" fmla="*/ 2840612 w 2889213"/>
              <a:gd name="connsiteY4" fmla="*/ 1564355 h 1871397"/>
              <a:gd name="connsiteX5" fmla="*/ 2632493 w 2889213"/>
              <a:gd name="connsiteY5" fmla="*/ 1175282 h 1871397"/>
              <a:gd name="connsiteX6" fmla="*/ 2209609 w 2889213"/>
              <a:gd name="connsiteY6" fmla="*/ 251285 h 1871397"/>
              <a:gd name="connsiteX7" fmla="*/ 1898646 w 2889213"/>
              <a:gd name="connsiteY7" fmla="*/ 46 h 1871397"/>
              <a:gd name="connsiteX8" fmla="*/ 1941303 w 2889213"/>
              <a:gd name="connsiteY8" fmla="*/ 293585 h 1871397"/>
              <a:gd name="connsiteX9" fmla="*/ 1974640 w 2889213"/>
              <a:gd name="connsiteY9" fmla="*/ 533402 h 1871397"/>
              <a:gd name="connsiteX10" fmla="*/ 1973469 w 2889213"/>
              <a:gd name="connsiteY10" fmla="*/ 784519 h 1871397"/>
              <a:gd name="connsiteX11" fmla="*/ 1866010 w 2889213"/>
              <a:gd name="connsiteY11" fmla="*/ 878218 h 1871397"/>
              <a:gd name="connsiteX12" fmla="*/ 2733769 w 2889213"/>
              <a:gd name="connsiteY12" fmla="*/ 1387129 h 1871397"/>
              <a:gd name="connsiteX13" fmla="*/ 2694623 w 2889213"/>
              <a:gd name="connsiteY13" fmla="*/ 1639703 h 1871397"/>
              <a:gd name="connsiteX14" fmla="*/ 2385869 w 2889213"/>
              <a:gd name="connsiteY14" fmla="*/ 1585623 h 1871397"/>
              <a:gd name="connsiteX15" fmla="*/ 2074819 w 2889213"/>
              <a:gd name="connsiteY15" fmla="*/ 1565782 h 1871397"/>
              <a:gd name="connsiteX16" fmla="*/ 1739085 w 2889213"/>
              <a:gd name="connsiteY16" fmla="*/ 1871397 h 1871397"/>
              <a:gd name="connsiteX17" fmla="*/ 1648664 w 2889213"/>
              <a:gd name="connsiteY17" fmla="*/ 1582137 h 1871397"/>
              <a:gd name="connsiteX18" fmla="*/ 1376671 w 2889213"/>
              <a:gd name="connsiteY18" fmla="*/ 1700306 h 1871397"/>
              <a:gd name="connsiteX19" fmla="*/ 1415819 w 2889213"/>
              <a:gd name="connsiteY19" fmla="*/ 1334933 h 1871397"/>
              <a:gd name="connsiteX20" fmla="*/ 665501 w 2889213"/>
              <a:gd name="connsiteY20" fmla="*/ 1276212 h 1871397"/>
              <a:gd name="connsiteX21" fmla="*/ 0 w 2889213"/>
              <a:gd name="connsiteY21" fmla="*/ 1126148 h 1871397"/>
              <a:gd name="connsiteX22" fmla="*/ 13050 w 2889213"/>
              <a:gd name="connsiteY22" fmla="*/ 284488 h 1871397"/>
              <a:gd name="connsiteX23" fmla="*/ 1898646 w 2889213"/>
              <a:gd name="connsiteY23" fmla="*/ 46 h 1871397"/>
              <a:gd name="connsiteX0" fmla="*/ 2209609 w 2889213"/>
              <a:gd name="connsiteY0" fmla="*/ 251285 h 1871397"/>
              <a:gd name="connsiteX1" fmla="*/ 2655476 w 2889213"/>
              <a:gd name="connsiteY1" fmla="*/ 584615 h 1871397"/>
              <a:gd name="connsiteX2" fmla="*/ 2828170 w 2889213"/>
              <a:gd name="connsiteY2" fmla="*/ 1010501 h 1871397"/>
              <a:gd name="connsiteX3" fmla="*/ 2883834 w 2889213"/>
              <a:gd name="connsiteY3" fmla="*/ 1308835 h 1871397"/>
              <a:gd name="connsiteX4" fmla="*/ 2840612 w 2889213"/>
              <a:gd name="connsiteY4" fmla="*/ 1564355 h 1871397"/>
              <a:gd name="connsiteX5" fmla="*/ 2632493 w 2889213"/>
              <a:gd name="connsiteY5" fmla="*/ 1175282 h 1871397"/>
              <a:gd name="connsiteX6" fmla="*/ 2209609 w 2889213"/>
              <a:gd name="connsiteY6" fmla="*/ 251285 h 1871397"/>
              <a:gd name="connsiteX7" fmla="*/ 1898646 w 2889213"/>
              <a:gd name="connsiteY7" fmla="*/ 46 h 1871397"/>
              <a:gd name="connsiteX8" fmla="*/ 1941303 w 2889213"/>
              <a:gd name="connsiteY8" fmla="*/ 293585 h 1871397"/>
              <a:gd name="connsiteX9" fmla="*/ 1974640 w 2889213"/>
              <a:gd name="connsiteY9" fmla="*/ 533402 h 1871397"/>
              <a:gd name="connsiteX10" fmla="*/ 1973469 w 2889213"/>
              <a:gd name="connsiteY10" fmla="*/ 784519 h 1871397"/>
              <a:gd name="connsiteX11" fmla="*/ 1866010 w 2889213"/>
              <a:gd name="connsiteY11" fmla="*/ 878218 h 1871397"/>
              <a:gd name="connsiteX12" fmla="*/ 2733769 w 2889213"/>
              <a:gd name="connsiteY12" fmla="*/ 1387129 h 1871397"/>
              <a:gd name="connsiteX13" fmla="*/ 2694623 w 2889213"/>
              <a:gd name="connsiteY13" fmla="*/ 1639703 h 1871397"/>
              <a:gd name="connsiteX14" fmla="*/ 2385869 w 2889213"/>
              <a:gd name="connsiteY14" fmla="*/ 1585623 h 1871397"/>
              <a:gd name="connsiteX15" fmla="*/ 2074819 w 2889213"/>
              <a:gd name="connsiteY15" fmla="*/ 1565782 h 1871397"/>
              <a:gd name="connsiteX16" fmla="*/ 1739085 w 2889213"/>
              <a:gd name="connsiteY16" fmla="*/ 1871397 h 1871397"/>
              <a:gd name="connsiteX17" fmla="*/ 1648664 w 2889213"/>
              <a:gd name="connsiteY17" fmla="*/ 1582137 h 1871397"/>
              <a:gd name="connsiteX18" fmla="*/ 1376671 w 2889213"/>
              <a:gd name="connsiteY18" fmla="*/ 1700306 h 1871397"/>
              <a:gd name="connsiteX19" fmla="*/ 1415819 w 2889213"/>
              <a:gd name="connsiteY19" fmla="*/ 1334933 h 1871397"/>
              <a:gd name="connsiteX20" fmla="*/ 665501 w 2889213"/>
              <a:gd name="connsiteY20" fmla="*/ 1276212 h 1871397"/>
              <a:gd name="connsiteX21" fmla="*/ 0 w 2889213"/>
              <a:gd name="connsiteY21" fmla="*/ 1126148 h 1871397"/>
              <a:gd name="connsiteX22" fmla="*/ 13050 w 2889213"/>
              <a:gd name="connsiteY22" fmla="*/ 284488 h 1871397"/>
              <a:gd name="connsiteX23" fmla="*/ 1898646 w 2889213"/>
              <a:gd name="connsiteY23" fmla="*/ 46 h 1871397"/>
              <a:gd name="connsiteX0" fmla="*/ 2150164 w 2889213"/>
              <a:gd name="connsiteY0" fmla="*/ 228993 h 1871397"/>
              <a:gd name="connsiteX1" fmla="*/ 2655476 w 2889213"/>
              <a:gd name="connsiteY1" fmla="*/ 584615 h 1871397"/>
              <a:gd name="connsiteX2" fmla="*/ 2828170 w 2889213"/>
              <a:gd name="connsiteY2" fmla="*/ 1010501 h 1871397"/>
              <a:gd name="connsiteX3" fmla="*/ 2883834 w 2889213"/>
              <a:gd name="connsiteY3" fmla="*/ 1308835 h 1871397"/>
              <a:gd name="connsiteX4" fmla="*/ 2840612 w 2889213"/>
              <a:gd name="connsiteY4" fmla="*/ 1564355 h 1871397"/>
              <a:gd name="connsiteX5" fmla="*/ 2632493 w 2889213"/>
              <a:gd name="connsiteY5" fmla="*/ 1175282 h 1871397"/>
              <a:gd name="connsiteX6" fmla="*/ 2150164 w 2889213"/>
              <a:gd name="connsiteY6" fmla="*/ 228993 h 1871397"/>
              <a:gd name="connsiteX7" fmla="*/ 1898646 w 2889213"/>
              <a:gd name="connsiteY7" fmla="*/ 46 h 1871397"/>
              <a:gd name="connsiteX8" fmla="*/ 1941303 w 2889213"/>
              <a:gd name="connsiteY8" fmla="*/ 293585 h 1871397"/>
              <a:gd name="connsiteX9" fmla="*/ 1974640 w 2889213"/>
              <a:gd name="connsiteY9" fmla="*/ 533402 h 1871397"/>
              <a:gd name="connsiteX10" fmla="*/ 1973469 w 2889213"/>
              <a:gd name="connsiteY10" fmla="*/ 784519 h 1871397"/>
              <a:gd name="connsiteX11" fmla="*/ 1866010 w 2889213"/>
              <a:gd name="connsiteY11" fmla="*/ 878218 h 1871397"/>
              <a:gd name="connsiteX12" fmla="*/ 2733769 w 2889213"/>
              <a:gd name="connsiteY12" fmla="*/ 1387129 h 1871397"/>
              <a:gd name="connsiteX13" fmla="*/ 2694623 w 2889213"/>
              <a:gd name="connsiteY13" fmla="*/ 1639703 h 1871397"/>
              <a:gd name="connsiteX14" fmla="*/ 2385869 w 2889213"/>
              <a:gd name="connsiteY14" fmla="*/ 1585623 h 1871397"/>
              <a:gd name="connsiteX15" fmla="*/ 2074819 w 2889213"/>
              <a:gd name="connsiteY15" fmla="*/ 1565782 h 1871397"/>
              <a:gd name="connsiteX16" fmla="*/ 1739085 w 2889213"/>
              <a:gd name="connsiteY16" fmla="*/ 1871397 h 1871397"/>
              <a:gd name="connsiteX17" fmla="*/ 1648664 w 2889213"/>
              <a:gd name="connsiteY17" fmla="*/ 1582137 h 1871397"/>
              <a:gd name="connsiteX18" fmla="*/ 1376671 w 2889213"/>
              <a:gd name="connsiteY18" fmla="*/ 1700306 h 1871397"/>
              <a:gd name="connsiteX19" fmla="*/ 1415819 w 2889213"/>
              <a:gd name="connsiteY19" fmla="*/ 1334933 h 1871397"/>
              <a:gd name="connsiteX20" fmla="*/ 665501 w 2889213"/>
              <a:gd name="connsiteY20" fmla="*/ 1276212 h 1871397"/>
              <a:gd name="connsiteX21" fmla="*/ 0 w 2889213"/>
              <a:gd name="connsiteY21" fmla="*/ 1126148 h 1871397"/>
              <a:gd name="connsiteX22" fmla="*/ 13050 w 2889213"/>
              <a:gd name="connsiteY22" fmla="*/ 284488 h 1871397"/>
              <a:gd name="connsiteX23" fmla="*/ 1898646 w 2889213"/>
              <a:gd name="connsiteY23" fmla="*/ 46 h 1871397"/>
              <a:gd name="connsiteX0" fmla="*/ 2150164 w 2889213"/>
              <a:gd name="connsiteY0" fmla="*/ 113841 h 1756245"/>
              <a:gd name="connsiteX1" fmla="*/ 2655476 w 2889213"/>
              <a:gd name="connsiteY1" fmla="*/ 469463 h 1756245"/>
              <a:gd name="connsiteX2" fmla="*/ 2828170 w 2889213"/>
              <a:gd name="connsiteY2" fmla="*/ 895349 h 1756245"/>
              <a:gd name="connsiteX3" fmla="*/ 2883834 w 2889213"/>
              <a:gd name="connsiteY3" fmla="*/ 1193683 h 1756245"/>
              <a:gd name="connsiteX4" fmla="*/ 2840612 w 2889213"/>
              <a:gd name="connsiteY4" fmla="*/ 1449203 h 1756245"/>
              <a:gd name="connsiteX5" fmla="*/ 2632493 w 2889213"/>
              <a:gd name="connsiteY5" fmla="*/ 1060130 h 1756245"/>
              <a:gd name="connsiteX6" fmla="*/ 2150164 w 2889213"/>
              <a:gd name="connsiteY6" fmla="*/ 113841 h 1756245"/>
              <a:gd name="connsiteX7" fmla="*/ 1397081 w 2889213"/>
              <a:gd name="connsiteY7" fmla="*/ 68 h 1756245"/>
              <a:gd name="connsiteX8" fmla="*/ 1941303 w 2889213"/>
              <a:gd name="connsiteY8" fmla="*/ 178433 h 1756245"/>
              <a:gd name="connsiteX9" fmla="*/ 1974640 w 2889213"/>
              <a:gd name="connsiteY9" fmla="*/ 418250 h 1756245"/>
              <a:gd name="connsiteX10" fmla="*/ 1973469 w 2889213"/>
              <a:gd name="connsiteY10" fmla="*/ 669367 h 1756245"/>
              <a:gd name="connsiteX11" fmla="*/ 1866010 w 2889213"/>
              <a:gd name="connsiteY11" fmla="*/ 763066 h 1756245"/>
              <a:gd name="connsiteX12" fmla="*/ 2733769 w 2889213"/>
              <a:gd name="connsiteY12" fmla="*/ 1271977 h 1756245"/>
              <a:gd name="connsiteX13" fmla="*/ 2694623 w 2889213"/>
              <a:gd name="connsiteY13" fmla="*/ 1524551 h 1756245"/>
              <a:gd name="connsiteX14" fmla="*/ 2385869 w 2889213"/>
              <a:gd name="connsiteY14" fmla="*/ 1470471 h 1756245"/>
              <a:gd name="connsiteX15" fmla="*/ 2074819 w 2889213"/>
              <a:gd name="connsiteY15" fmla="*/ 1450630 h 1756245"/>
              <a:gd name="connsiteX16" fmla="*/ 1739085 w 2889213"/>
              <a:gd name="connsiteY16" fmla="*/ 1756245 h 1756245"/>
              <a:gd name="connsiteX17" fmla="*/ 1648664 w 2889213"/>
              <a:gd name="connsiteY17" fmla="*/ 1466985 h 1756245"/>
              <a:gd name="connsiteX18" fmla="*/ 1376671 w 2889213"/>
              <a:gd name="connsiteY18" fmla="*/ 1585154 h 1756245"/>
              <a:gd name="connsiteX19" fmla="*/ 1415819 w 2889213"/>
              <a:gd name="connsiteY19" fmla="*/ 1219781 h 1756245"/>
              <a:gd name="connsiteX20" fmla="*/ 665501 w 2889213"/>
              <a:gd name="connsiteY20" fmla="*/ 1161060 h 1756245"/>
              <a:gd name="connsiteX21" fmla="*/ 0 w 2889213"/>
              <a:gd name="connsiteY21" fmla="*/ 1010996 h 1756245"/>
              <a:gd name="connsiteX22" fmla="*/ 13050 w 2889213"/>
              <a:gd name="connsiteY22" fmla="*/ 169336 h 1756245"/>
              <a:gd name="connsiteX23" fmla="*/ 1397081 w 2889213"/>
              <a:gd name="connsiteY23" fmla="*/ 68 h 1756245"/>
              <a:gd name="connsiteX0" fmla="*/ 2150164 w 2889213"/>
              <a:gd name="connsiteY0" fmla="*/ 113841 h 1756245"/>
              <a:gd name="connsiteX1" fmla="*/ 2655476 w 2889213"/>
              <a:gd name="connsiteY1" fmla="*/ 469463 h 1756245"/>
              <a:gd name="connsiteX2" fmla="*/ 2828170 w 2889213"/>
              <a:gd name="connsiteY2" fmla="*/ 895349 h 1756245"/>
              <a:gd name="connsiteX3" fmla="*/ 2883834 w 2889213"/>
              <a:gd name="connsiteY3" fmla="*/ 1193683 h 1756245"/>
              <a:gd name="connsiteX4" fmla="*/ 2840612 w 2889213"/>
              <a:gd name="connsiteY4" fmla="*/ 1449203 h 1756245"/>
              <a:gd name="connsiteX5" fmla="*/ 2632493 w 2889213"/>
              <a:gd name="connsiteY5" fmla="*/ 1060130 h 1756245"/>
              <a:gd name="connsiteX6" fmla="*/ 2150164 w 2889213"/>
              <a:gd name="connsiteY6" fmla="*/ 113841 h 1756245"/>
              <a:gd name="connsiteX7" fmla="*/ 1397081 w 2889213"/>
              <a:gd name="connsiteY7" fmla="*/ 68 h 1756245"/>
              <a:gd name="connsiteX8" fmla="*/ 1826128 w 2889213"/>
              <a:gd name="connsiteY8" fmla="*/ 230447 h 1756245"/>
              <a:gd name="connsiteX9" fmla="*/ 1974640 w 2889213"/>
              <a:gd name="connsiteY9" fmla="*/ 418250 h 1756245"/>
              <a:gd name="connsiteX10" fmla="*/ 1973469 w 2889213"/>
              <a:gd name="connsiteY10" fmla="*/ 669367 h 1756245"/>
              <a:gd name="connsiteX11" fmla="*/ 1866010 w 2889213"/>
              <a:gd name="connsiteY11" fmla="*/ 763066 h 1756245"/>
              <a:gd name="connsiteX12" fmla="*/ 2733769 w 2889213"/>
              <a:gd name="connsiteY12" fmla="*/ 1271977 h 1756245"/>
              <a:gd name="connsiteX13" fmla="*/ 2694623 w 2889213"/>
              <a:gd name="connsiteY13" fmla="*/ 1524551 h 1756245"/>
              <a:gd name="connsiteX14" fmla="*/ 2385869 w 2889213"/>
              <a:gd name="connsiteY14" fmla="*/ 1470471 h 1756245"/>
              <a:gd name="connsiteX15" fmla="*/ 2074819 w 2889213"/>
              <a:gd name="connsiteY15" fmla="*/ 1450630 h 1756245"/>
              <a:gd name="connsiteX16" fmla="*/ 1739085 w 2889213"/>
              <a:gd name="connsiteY16" fmla="*/ 1756245 h 1756245"/>
              <a:gd name="connsiteX17" fmla="*/ 1648664 w 2889213"/>
              <a:gd name="connsiteY17" fmla="*/ 1466985 h 1756245"/>
              <a:gd name="connsiteX18" fmla="*/ 1376671 w 2889213"/>
              <a:gd name="connsiteY18" fmla="*/ 1585154 h 1756245"/>
              <a:gd name="connsiteX19" fmla="*/ 1415819 w 2889213"/>
              <a:gd name="connsiteY19" fmla="*/ 1219781 h 1756245"/>
              <a:gd name="connsiteX20" fmla="*/ 665501 w 2889213"/>
              <a:gd name="connsiteY20" fmla="*/ 1161060 h 1756245"/>
              <a:gd name="connsiteX21" fmla="*/ 0 w 2889213"/>
              <a:gd name="connsiteY21" fmla="*/ 1010996 h 1756245"/>
              <a:gd name="connsiteX22" fmla="*/ 13050 w 2889213"/>
              <a:gd name="connsiteY22" fmla="*/ 169336 h 1756245"/>
              <a:gd name="connsiteX23" fmla="*/ 1397081 w 2889213"/>
              <a:gd name="connsiteY23" fmla="*/ 68 h 1756245"/>
              <a:gd name="connsiteX0" fmla="*/ 2150164 w 2889213"/>
              <a:gd name="connsiteY0" fmla="*/ 113841 h 1756245"/>
              <a:gd name="connsiteX1" fmla="*/ 2655476 w 2889213"/>
              <a:gd name="connsiteY1" fmla="*/ 469463 h 1756245"/>
              <a:gd name="connsiteX2" fmla="*/ 2828170 w 2889213"/>
              <a:gd name="connsiteY2" fmla="*/ 895349 h 1756245"/>
              <a:gd name="connsiteX3" fmla="*/ 2883834 w 2889213"/>
              <a:gd name="connsiteY3" fmla="*/ 1193683 h 1756245"/>
              <a:gd name="connsiteX4" fmla="*/ 2840612 w 2889213"/>
              <a:gd name="connsiteY4" fmla="*/ 1449203 h 1756245"/>
              <a:gd name="connsiteX5" fmla="*/ 2632493 w 2889213"/>
              <a:gd name="connsiteY5" fmla="*/ 1060130 h 1756245"/>
              <a:gd name="connsiteX6" fmla="*/ 2150164 w 2889213"/>
              <a:gd name="connsiteY6" fmla="*/ 113841 h 1756245"/>
              <a:gd name="connsiteX7" fmla="*/ 1397081 w 2889213"/>
              <a:gd name="connsiteY7" fmla="*/ 68 h 1756245"/>
              <a:gd name="connsiteX8" fmla="*/ 1826128 w 2889213"/>
              <a:gd name="connsiteY8" fmla="*/ 230447 h 1756245"/>
              <a:gd name="connsiteX9" fmla="*/ 1892904 w 2889213"/>
              <a:gd name="connsiteY9" fmla="*/ 459118 h 1756245"/>
              <a:gd name="connsiteX10" fmla="*/ 1973469 w 2889213"/>
              <a:gd name="connsiteY10" fmla="*/ 669367 h 1756245"/>
              <a:gd name="connsiteX11" fmla="*/ 1866010 w 2889213"/>
              <a:gd name="connsiteY11" fmla="*/ 763066 h 1756245"/>
              <a:gd name="connsiteX12" fmla="*/ 2733769 w 2889213"/>
              <a:gd name="connsiteY12" fmla="*/ 1271977 h 1756245"/>
              <a:gd name="connsiteX13" fmla="*/ 2694623 w 2889213"/>
              <a:gd name="connsiteY13" fmla="*/ 1524551 h 1756245"/>
              <a:gd name="connsiteX14" fmla="*/ 2385869 w 2889213"/>
              <a:gd name="connsiteY14" fmla="*/ 1470471 h 1756245"/>
              <a:gd name="connsiteX15" fmla="*/ 2074819 w 2889213"/>
              <a:gd name="connsiteY15" fmla="*/ 1450630 h 1756245"/>
              <a:gd name="connsiteX16" fmla="*/ 1739085 w 2889213"/>
              <a:gd name="connsiteY16" fmla="*/ 1756245 h 1756245"/>
              <a:gd name="connsiteX17" fmla="*/ 1648664 w 2889213"/>
              <a:gd name="connsiteY17" fmla="*/ 1466985 h 1756245"/>
              <a:gd name="connsiteX18" fmla="*/ 1376671 w 2889213"/>
              <a:gd name="connsiteY18" fmla="*/ 1585154 h 1756245"/>
              <a:gd name="connsiteX19" fmla="*/ 1415819 w 2889213"/>
              <a:gd name="connsiteY19" fmla="*/ 1219781 h 1756245"/>
              <a:gd name="connsiteX20" fmla="*/ 665501 w 2889213"/>
              <a:gd name="connsiteY20" fmla="*/ 1161060 h 1756245"/>
              <a:gd name="connsiteX21" fmla="*/ 0 w 2889213"/>
              <a:gd name="connsiteY21" fmla="*/ 1010996 h 1756245"/>
              <a:gd name="connsiteX22" fmla="*/ 13050 w 2889213"/>
              <a:gd name="connsiteY22" fmla="*/ 169336 h 1756245"/>
              <a:gd name="connsiteX23" fmla="*/ 1397081 w 2889213"/>
              <a:gd name="connsiteY23" fmla="*/ 68 h 1756245"/>
              <a:gd name="connsiteX0" fmla="*/ 2150164 w 2889213"/>
              <a:gd name="connsiteY0" fmla="*/ 113841 h 1756245"/>
              <a:gd name="connsiteX1" fmla="*/ 2655476 w 2889213"/>
              <a:gd name="connsiteY1" fmla="*/ 469463 h 1756245"/>
              <a:gd name="connsiteX2" fmla="*/ 2828170 w 2889213"/>
              <a:gd name="connsiteY2" fmla="*/ 895349 h 1756245"/>
              <a:gd name="connsiteX3" fmla="*/ 2883834 w 2889213"/>
              <a:gd name="connsiteY3" fmla="*/ 1193683 h 1756245"/>
              <a:gd name="connsiteX4" fmla="*/ 2840612 w 2889213"/>
              <a:gd name="connsiteY4" fmla="*/ 1449203 h 1756245"/>
              <a:gd name="connsiteX5" fmla="*/ 2632493 w 2889213"/>
              <a:gd name="connsiteY5" fmla="*/ 1060130 h 1756245"/>
              <a:gd name="connsiteX6" fmla="*/ 2150164 w 2889213"/>
              <a:gd name="connsiteY6" fmla="*/ 113841 h 1756245"/>
              <a:gd name="connsiteX7" fmla="*/ 1397081 w 2889213"/>
              <a:gd name="connsiteY7" fmla="*/ 68 h 1756245"/>
              <a:gd name="connsiteX8" fmla="*/ 1729530 w 2889213"/>
              <a:gd name="connsiteY8" fmla="*/ 204440 h 1756245"/>
              <a:gd name="connsiteX9" fmla="*/ 1892904 w 2889213"/>
              <a:gd name="connsiteY9" fmla="*/ 459118 h 1756245"/>
              <a:gd name="connsiteX10" fmla="*/ 1973469 w 2889213"/>
              <a:gd name="connsiteY10" fmla="*/ 669367 h 1756245"/>
              <a:gd name="connsiteX11" fmla="*/ 1866010 w 2889213"/>
              <a:gd name="connsiteY11" fmla="*/ 763066 h 1756245"/>
              <a:gd name="connsiteX12" fmla="*/ 2733769 w 2889213"/>
              <a:gd name="connsiteY12" fmla="*/ 1271977 h 1756245"/>
              <a:gd name="connsiteX13" fmla="*/ 2694623 w 2889213"/>
              <a:gd name="connsiteY13" fmla="*/ 1524551 h 1756245"/>
              <a:gd name="connsiteX14" fmla="*/ 2385869 w 2889213"/>
              <a:gd name="connsiteY14" fmla="*/ 1470471 h 1756245"/>
              <a:gd name="connsiteX15" fmla="*/ 2074819 w 2889213"/>
              <a:gd name="connsiteY15" fmla="*/ 1450630 h 1756245"/>
              <a:gd name="connsiteX16" fmla="*/ 1739085 w 2889213"/>
              <a:gd name="connsiteY16" fmla="*/ 1756245 h 1756245"/>
              <a:gd name="connsiteX17" fmla="*/ 1648664 w 2889213"/>
              <a:gd name="connsiteY17" fmla="*/ 1466985 h 1756245"/>
              <a:gd name="connsiteX18" fmla="*/ 1376671 w 2889213"/>
              <a:gd name="connsiteY18" fmla="*/ 1585154 h 1756245"/>
              <a:gd name="connsiteX19" fmla="*/ 1415819 w 2889213"/>
              <a:gd name="connsiteY19" fmla="*/ 1219781 h 1756245"/>
              <a:gd name="connsiteX20" fmla="*/ 665501 w 2889213"/>
              <a:gd name="connsiteY20" fmla="*/ 1161060 h 1756245"/>
              <a:gd name="connsiteX21" fmla="*/ 0 w 2889213"/>
              <a:gd name="connsiteY21" fmla="*/ 1010996 h 1756245"/>
              <a:gd name="connsiteX22" fmla="*/ 13050 w 2889213"/>
              <a:gd name="connsiteY22" fmla="*/ 169336 h 1756245"/>
              <a:gd name="connsiteX23" fmla="*/ 1397081 w 2889213"/>
              <a:gd name="connsiteY23" fmla="*/ 68 h 1756245"/>
              <a:gd name="connsiteX0" fmla="*/ 2150164 w 2889213"/>
              <a:gd name="connsiteY0" fmla="*/ 113841 h 1756245"/>
              <a:gd name="connsiteX1" fmla="*/ 2655476 w 2889213"/>
              <a:gd name="connsiteY1" fmla="*/ 469463 h 1756245"/>
              <a:gd name="connsiteX2" fmla="*/ 2828170 w 2889213"/>
              <a:gd name="connsiteY2" fmla="*/ 895349 h 1756245"/>
              <a:gd name="connsiteX3" fmla="*/ 2883834 w 2889213"/>
              <a:gd name="connsiteY3" fmla="*/ 1193683 h 1756245"/>
              <a:gd name="connsiteX4" fmla="*/ 2840612 w 2889213"/>
              <a:gd name="connsiteY4" fmla="*/ 1449203 h 1756245"/>
              <a:gd name="connsiteX5" fmla="*/ 2632493 w 2889213"/>
              <a:gd name="connsiteY5" fmla="*/ 1060130 h 1756245"/>
              <a:gd name="connsiteX6" fmla="*/ 2150164 w 2889213"/>
              <a:gd name="connsiteY6" fmla="*/ 113841 h 1756245"/>
              <a:gd name="connsiteX7" fmla="*/ 1397081 w 2889213"/>
              <a:gd name="connsiteY7" fmla="*/ 68 h 1756245"/>
              <a:gd name="connsiteX8" fmla="*/ 1729530 w 2889213"/>
              <a:gd name="connsiteY8" fmla="*/ 204440 h 1756245"/>
              <a:gd name="connsiteX9" fmla="*/ 1892904 w 2889213"/>
              <a:gd name="connsiteY9" fmla="*/ 459118 h 1756245"/>
              <a:gd name="connsiteX10" fmla="*/ 1973469 w 2889213"/>
              <a:gd name="connsiteY10" fmla="*/ 669367 h 1756245"/>
              <a:gd name="connsiteX11" fmla="*/ 1866010 w 2889213"/>
              <a:gd name="connsiteY11" fmla="*/ 763066 h 1756245"/>
              <a:gd name="connsiteX12" fmla="*/ 2733769 w 2889213"/>
              <a:gd name="connsiteY12" fmla="*/ 1271977 h 1756245"/>
              <a:gd name="connsiteX13" fmla="*/ 2694623 w 2889213"/>
              <a:gd name="connsiteY13" fmla="*/ 1524551 h 1756245"/>
              <a:gd name="connsiteX14" fmla="*/ 2385869 w 2889213"/>
              <a:gd name="connsiteY14" fmla="*/ 1470471 h 1756245"/>
              <a:gd name="connsiteX15" fmla="*/ 2074819 w 2889213"/>
              <a:gd name="connsiteY15" fmla="*/ 1450630 h 1756245"/>
              <a:gd name="connsiteX16" fmla="*/ 1739085 w 2889213"/>
              <a:gd name="connsiteY16" fmla="*/ 1756245 h 1756245"/>
              <a:gd name="connsiteX17" fmla="*/ 1648664 w 2889213"/>
              <a:gd name="connsiteY17" fmla="*/ 1466985 h 1756245"/>
              <a:gd name="connsiteX18" fmla="*/ 1376671 w 2889213"/>
              <a:gd name="connsiteY18" fmla="*/ 1585154 h 1756245"/>
              <a:gd name="connsiteX19" fmla="*/ 1415819 w 2889213"/>
              <a:gd name="connsiteY19" fmla="*/ 1219781 h 1756245"/>
              <a:gd name="connsiteX20" fmla="*/ 665501 w 2889213"/>
              <a:gd name="connsiteY20" fmla="*/ 1161060 h 1756245"/>
              <a:gd name="connsiteX21" fmla="*/ 0 w 2889213"/>
              <a:gd name="connsiteY21" fmla="*/ 1010996 h 1756245"/>
              <a:gd name="connsiteX22" fmla="*/ 13050 w 2889213"/>
              <a:gd name="connsiteY22" fmla="*/ 169336 h 1756245"/>
              <a:gd name="connsiteX23" fmla="*/ 1397081 w 2889213"/>
              <a:gd name="connsiteY23" fmla="*/ 68 h 1756245"/>
              <a:gd name="connsiteX0" fmla="*/ 2150164 w 2889213"/>
              <a:gd name="connsiteY0" fmla="*/ 113841 h 1756245"/>
              <a:gd name="connsiteX1" fmla="*/ 2655476 w 2889213"/>
              <a:gd name="connsiteY1" fmla="*/ 469463 h 1756245"/>
              <a:gd name="connsiteX2" fmla="*/ 2828170 w 2889213"/>
              <a:gd name="connsiteY2" fmla="*/ 895349 h 1756245"/>
              <a:gd name="connsiteX3" fmla="*/ 2883834 w 2889213"/>
              <a:gd name="connsiteY3" fmla="*/ 1193683 h 1756245"/>
              <a:gd name="connsiteX4" fmla="*/ 2840612 w 2889213"/>
              <a:gd name="connsiteY4" fmla="*/ 1449203 h 1756245"/>
              <a:gd name="connsiteX5" fmla="*/ 2632493 w 2889213"/>
              <a:gd name="connsiteY5" fmla="*/ 1060130 h 1756245"/>
              <a:gd name="connsiteX6" fmla="*/ 2150164 w 2889213"/>
              <a:gd name="connsiteY6" fmla="*/ 113841 h 1756245"/>
              <a:gd name="connsiteX7" fmla="*/ 1348782 w 2889213"/>
              <a:gd name="connsiteY7" fmla="*/ 68 h 1756245"/>
              <a:gd name="connsiteX8" fmla="*/ 1729530 w 2889213"/>
              <a:gd name="connsiteY8" fmla="*/ 204440 h 1756245"/>
              <a:gd name="connsiteX9" fmla="*/ 1892904 w 2889213"/>
              <a:gd name="connsiteY9" fmla="*/ 459118 h 1756245"/>
              <a:gd name="connsiteX10" fmla="*/ 1973469 w 2889213"/>
              <a:gd name="connsiteY10" fmla="*/ 669367 h 1756245"/>
              <a:gd name="connsiteX11" fmla="*/ 1866010 w 2889213"/>
              <a:gd name="connsiteY11" fmla="*/ 763066 h 1756245"/>
              <a:gd name="connsiteX12" fmla="*/ 2733769 w 2889213"/>
              <a:gd name="connsiteY12" fmla="*/ 1271977 h 1756245"/>
              <a:gd name="connsiteX13" fmla="*/ 2694623 w 2889213"/>
              <a:gd name="connsiteY13" fmla="*/ 1524551 h 1756245"/>
              <a:gd name="connsiteX14" fmla="*/ 2385869 w 2889213"/>
              <a:gd name="connsiteY14" fmla="*/ 1470471 h 1756245"/>
              <a:gd name="connsiteX15" fmla="*/ 2074819 w 2889213"/>
              <a:gd name="connsiteY15" fmla="*/ 1450630 h 1756245"/>
              <a:gd name="connsiteX16" fmla="*/ 1739085 w 2889213"/>
              <a:gd name="connsiteY16" fmla="*/ 1756245 h 1756245"/>
              <a:gd name="connsiteX17" fmla="*/ 1648664 w 2889213"/>
              <a:gd name="connsiteY17" fmla="*/ 1466985 h 1756245"/>
              <a:gd name="connsiteX18" fmla="*/ 1376671 w 2889213"/>
              <a:gd name="connsiteY18" fmla="*/ 1585154 h 1756245"/>
              <a:gd name="connsiteX19" fmla="*/ 1415819 w 2889213"/>
              <a:gd name="connsiteY19" fmla="*/ 1219781 h 1756245"/>
              <a:gd name="connsiteX20" fmla="*/ 665501 w 2889213"/>
              <a:gd name="connsiteY20" fmla="*/ 1161060 h 1756245"/>
              <a:gd name="connsiteX21" fmla="*/ 0 w 2889213"/>
              <a:gd name="connsiteY21" fmla="*/ 1010996 h 1756245"/>
              <a:gd name="connsiteX22" fmla="*/ 13050 w 2889213"/>
              <a:gd name="connsiteY22" fmla="*/ 169336 h 1756245"/>
              <a:gd name="connsiteX23" fmla="*/ 1348782 w 2889213"/>
              <a:gd name="connsiteY23" fmla="*/ 68 h 1756245"/>
              <a:gd name="connsiteX0" fmla="*/ 2150164 w 2889213"/>
              <a:gd name="connsiteY0" fmla="*/ 113841 h 1756245"/>
              <a:gd name="connsiteX1" fmla="*/ 2655476 w 2889213"/>
              <a:gd name="connsiteY1" fmla="*/ 469463 h 1756245"/>
              <a:gd name="connsiteX2" fmla="*/ 2828170 w 2889213"/>
              <a:gd name="connsiteY2" fmla="*/ 895349 h 1756245"/>
              <a:gd name="connsiteX3" fmla="*/ 2883834 w 2889213"/>
              <a:gd name="connsiteY3" fmla="*/ 1193683 h 1756245"/>
              <a:gd name="connsiteX4" fmla="*/ 2840612 w 2889213"/>
              <a:gd name="connsiteY4" fmla="*/ 1449203 h 1756245"/>
              <a:gd name="connsiteX5" fmla="*/ 2632493 w 2889213"/>
              <a:gd name="connsiteY5" fmla="*/ 1060130 h 1756245"/>
              <a:gd name="connsiteX6" fmla="*/ 2150164 w 2889213"/>
              <a:gd name="connsiteY6" fmla="*/ 113841 h 1756245"/>
              <a:gd name="connsiteX7" fmla="*/ 1348782 w 2889213"/>
              <a:gd name="connsiteY7" fmla="*/ 68 h 1756245"/>
              <a:gd name="connsiteX8" fmla="*/ 1729530 w 2889213"/>
              <a:gd name="connsiteY8" fmla="*/ 204440 h 1756245"/>
              <a:gd name="connsiteX9" fmla="*/ 1892904 w 2889213"/>
              <a:gd name="connsiteY9" fmla="*/ 459118 h 1756245"/>
              <a:gd name="connsiteX10" fmla="*/ 1973469 w 2889213"/>
              <a:gd name="connsiteY10" fmla="*/ 669367 h 1756245"/>
              <a:gd name="connsiteX11" fmla="*/ 1866010 w 2889213"/>
              <a:gd name="connsiteY11" fmla="*/ 763066 h 1756245"/>
              <a:gd name="connsiteX12" fmla="*/ 2733769 w 2889213"/>
              <a:gd name="connsiteY12" fmla="*/ 1271977 h 1756245"/>
              <a:gd name="connsiteX13" fmla="*/ 2694623 w 2889213"/>
              <a:gd name="connsiteY13" fmla="*/ 1524551 h 1756245"/>
              <a:gd name="connsiteX14" fmla="*/ 2385869 w 2889213"/>
              <a:gd name="connsiteY14" fmla="*/ 1470471 h 1756245"/>
              <a:gd name="connsiteX15" fmla="*/ 2074819 w 2889213"/>
              <a:gd name="connsiteY15" fmla="*/ 1450630 h 1756245"/>
              <a:gd name="connsiteX16" fmla="*/ 1739085 w 2889213"/>
              <a:gd name="connsiteY16" fmla="*/ 1756245 h 1756245"/>
              <a:gd name="connsiteX17" fmla="*/ 1648664 w 2889213"/>
              <a:gd name="connsiteY17" fmla="*/ 1466985 h 1756245"/>
              <a:gd name="connsiteX18" fmla="*/ 1376671 w 2889213"/>
              <a:gd name="connsiteY18" fmla="*/ 1585154 h 1756245"/>
              <a:gd name="connsiteX19" fmla="*/ 1415819 w 2889213"/>
              <a:gd name="connsiteY19" fmla="*/ 1219781 h 1756245"/>
              <a:gd name="connsiteX20" fmla="*/ 665501 w 2889213"/>
              <a:gd name="connsiteY20" fmla="*/ 1161060 h 1756245"/>
              <a:gd name="connsiteX21" fmla="*/ 0 w 2889213"/>
              <a:gd name="connsiteY21" fmla="*/ 1010996 h 1756245"/>
              <a:gd name="connsiteX22" fmla="*/ 13050 w 2889213"/>
              <a:gd name="connsiteY22" fmla="*/ 169336 h 1756245"/>
              <a:gd name="connsiteX23" fmla="*/ 1348782 w 2889213"/>
              <a:gd name="connsiteY23" fmla="*/ 68 h 1756245"/>
              <a:gd name="connsiteX0" fmla="*/ 2150164 w 2889213"/>
              <a:gd name="connsiteY0" fmla="*/ 113773 h 1756177"/>
              <a:gd name="connsiteX1" fmla="*/ 2655476 w 2889213"/>
              <a:gd name="connsiteY1" fmla="*/ 469395 h 1756177"/>
              <a:gd name="connsiteX2" fmla="*/ 2828170 w 2889213"/>
              <a:gd name="connsiteY2" fmla="*/ 895281 h 1756177"/>
              <a:gd name="connsiteX3" fmla="*/ 2883834 w 2889213"/>
              <a:gd name="connsiteY3" fmla="*/ 1193615 h 1756177"/>
              <a:gd name="connsiteX4" fmla="*/ 2840612 w 2889213"/>
              <a:gd name="connsiteY4" fmla="*/ 1449135 h 1756177"/>
              <a:gd name="connsiteX5" fmla="*/ 2632493 w 2889213"/>
              <a:gd name="connsiteY5" fmla="*/ 1060062 h 1756177"/>
              <a:gd name="connsiteX6" fmla="*/ 2150164 w 2889213"/>
              <a:gd name="connsiteY6" fmla="*/ 113773 h 1756177"/>
              <a:gd name="connsiteX7" fmla="*/ 1348782 w 2889213"/>
              <a:gd name="connsiteY7" fmla="*/ 0 h 1756177"/>
              <a:gd name="connsiteX8" fmla="*/ 1729530 w 2889213"/>
              <a:gd name="connsiteY8" fmla="*/ 204372 h 1756177"/>
              <a:gd name="connsiteX9" fmla="*/ 1892904 w 2889213"/>
              <a:gd name="connsiteY9" fmla="*/ 459050 h 1756177"/>
              <a:gd name="connsiteX10" fmla="*/ 1973469 w 2889213"/>
              <a:gd name="connsiteY10" fmla="*/ 669299 h 1756177"/>
              <a:gd name="connsiteX11" fmla="*/ 1866010 w 2889213"/>
              <a:gd name="connsiteY11" fmla="*/ 762998 h 1756177"/>
              <a:gd name="connsiteX12" fmla="*/ 2733769 w 2889213"/>
              <a:gd name="connsiteY12" fmla="*/ 1271909 h 1756177"/>
              <a:gd name="connsiteX13" fmla="*/ 2694623 w 2889213"/>
              <a:gd name="connsiteY13" fmla="*/ 1524483 h 1756177"/>
              <a:gd name="connsiteX14" fmla="*/ 2385869 w 2889213"/>
              <a:gd name="connsiteY14" fmla="*/ 1470403 h 1756177"/>
              <a:gd name="connsiteX15" fmla="*/ 2074819 w 2889213"/>
              <a:gd name="connsiteY15" fmla="*/ 1450562 h 1756177"/>
              <a:gd name="connsiteX16" fmla="*/ 1739085 w 2889213"/>
              <a:gd name="connsiteY16" fmla="*/ 1756177 h 1756177"/>
              <a:gd name="connsiteX17" fmla="*/ 1648664 w 2889213"/>
              <a:gd name="connsiteY17" fmla="*/ 1466917 h 1756177"/>
              <a:gd name="connsiteX18" fmla="*/ 1376671 w 2889213"/>
              <a:gd name="connsiteY18" fmla="*/ 1585086 h 1756177"/>
              <a:gd name="connsiteX19" fmla="*/ 1415819 w 2889213"/>
              <a:gd name="connsiteY19" fmla="*/ 1219713 h 1756177"/>
              <a:gd name="connsiteX20" fmla="*/ 665501 w 2889213"/>
              <a:gd name="connsiteY20" fmla="*/ 1160992 h 1756177"/>
              <a:gd name="connsiteX21" fmla="*/ 0 w 2889213"/>
              <a:gd name="connsiteY21" fmla="*/ 1010928 h 1756177"/>
              <a:gd name="connsiteX22" fmla="*/ 13050 w 2889213"/>
              <a:gd name="connsiteY22" fmla="*/ 169268 h 1756177"/>
              <a:gd name="connsiteX23" fmla="*/ 1348782 w 2889213"/>
              <a:gd name="connsiteY23" fmla="*/ 0 h 1756177"/>
              <a:gd name="connsiteX0" fmla="*/ 2150164 w 2889213"/>
              <a:gd name="connsiteY0" fmla="*/ 113773 h 1756177"/>
              <a:gd name="connsiteX1" fmla="*/ 2655476 w 2889213"/>
              <a:gd name="connsiteY1" fmla="*/ 469395 h 1756177"/>
              <a:gd name="connsiteX2" fmla="*/ 2828170 w 2889213"/>
              <a:gd name="connsiteY2" fmla="*/ 895281 h 1756177"/>
              <a:gd name="connsiteX3" fmla="*/ 2883834 w 2889213"/>
              <a:gd name="connsiteY3" fmla="*/ 1193615 h 1756177"/>
              <a:gd name="connsiteX4" fmla="*/ 2840612 w 2889213"/>
              <a:gd name="connsiteY4" fmla="*/ 1449135 h 1756177"/>
              <a:gd name="connsiteX5" fmla="*/ 2632493 w 2889213"/>
              <a:gd name="connsiteY5" fmla="*/ 1060062 h 1756177"/>
              <a:gd name="connsiteX6" fmla="*/ 2150164 w 2889213"/>
              <a:gd name="connsiteY6" fmla="*/ 113773 h 1756177"/>
              <a:gd name="connsiteX7" fmla="*/ 1348782 w 2889213"/>
              <a:gd name="connsiteY7" fmla="*/ 0 h 1756177"/>
              <a:gd name="connsiteX8" fmla="*/ 1729530 w 2889213"/>
              <a:gd name="connsiteY8" fmla="*/ 204372 h 1756177"/>
              <a:gd name="connsiteX9" fmla="*/ 1848320 w 2889213"/>
              <a:gd name="connsiteY9" fmla="*/ 462766 h 1756177"/>
              <a:gd name="connsiteX10" fmla="*/ 1973469 w 2889213"/>
              <a:gd name="connsiteY10" fmla="*/ 669299 h 1756177"/>
              <a:gd name="connsiteX11" fmla="*/ 1866010 w 2889213"/>
              <a:gd name="connsiteY11" fmla="*/ 762998 h 1756177"/>
              <a:gd name="connsiteX12" fmla="*/ 2733769 w 2889213"/>
              <a:gd name="connsiteY12" fmla="*/ 1271909 h 1756177"/>
              <a:gd name="connsiteX13" fmla="*/ 2694623 w 2889213"/>
              <a:gd name="connsiteY13" fmla="*/ 1524483 h 1756177"/>
              <a:gd name="connsiteX14" fmla="*/ 2385869 w 2889213"/>
              <a:gd name="connsiteY14" fmla="*/ 1470403 h 1756177"/>
              <a:gd name="connsiteX15" fmla="*/ 2074819 w 2889213"/>
              <a:gd name="connsiteY15" fmla="*/ 1450562 h 1756177"/>
              <a:gd name="connsiteX16" fmla="*/ 1739085 w 2889213"/>
              <a:gd name="connsiteY16" fmla="*/ 1756177 h 1756177"/>
              <a:gd name="connsiteX17" fmla="*/ 1648664 w 2889213"/>
              <a:gd name="connsiteY17" fmla="*/ 1466917 h 1756177"/>
              <a:gd name="connsiteX18" fmla="*/ 1376671 w 2889213"/>
              <a:gd name="connsiteY18" fmla="*/ 1585086 h 1756177"/>
              <a:gd name="connsiteX19" fmla="*/ 1415819 w 2889213"/>
              <a:gd name="connsiteY19" fmla="*/ 1219713 h 1756177"/>
              <a:gd name="connsiteX20" fmla="*/ 665501 w 2889213"/>
              <a:gd name="connsiteY20" fmla="*/ 1160992 h 1756177"/>
              <a:gd name="connsiteX21" fmla="*/ 0 w 2889213"/>
              <a:gd name="connsiteY21" fmla="*/ 1010928 h 1756177"/>
              <a:gd name="connsiteX22" fmla="*/ 13050 w 2889213"/>
              <a:gd name="connsiteY22" fmla="*/ 169268 h 1756177"/>
              <a:gd name="connsiteX23" fmla="*/ 1348782 w 2889213"/>
              <a:gd name="connsiteY23" fmla="*/ 0 h 1756177"/>
              <a:gd name="connsiteX0" fmla="*/ 2150164 w 2889213"/>
              <a:gd name="connsiteY0" fmla="*/ 113773 h 1756177"/>
              <a:gd name="connsiteX1" fmla="*/ 2655476 w 2889213"/>
              <a:gd name="connsiteY1" fmla="*/ 469395 h 1756177"/>
              <a:gd name="connsiteX2" fmla="*/ 2828170 w 2889213"/>
              <a:gd name="connsiteY2" fmla="*/ 895281 h 1756177"/>
              <a:gd name="connsiteX3" fmla="*/ 2883834 w 2889213"/>
              <a:gd name="connsiteY3" fmla="*/ 1193615 h 1756177"/>
              <a:gd name="connsiteX4" fmla="*/ 2840612 w 2889213"/>
              <a:gd name="connsiteY4" fmla="*/ 1449135 h 1756177"/>
              <a:gd name="connsiteX5" fmla="*/ 2632493 w 2889213"/>
              <a:gd name="connsiteY5" fmla="*/ 1060062 h 1756177"/>
              <a:gd name="connsiteX6" fmla="*/ 2150164 w 2889213"/>
              <a:gd name="connsiteY6" fmla="*/ 113773 h 1756177"/>
              <a:gd name="connsiteX7" fmla="*/ 1348782 w 2889213"/>
              <a:gd name="connsiteY7" fmla="*/ 0 h 1756177"/>
              <a:gd name="connsiteX8" fmla="*/ 1729530 w 2889213"/>
              <a:gd name="connsiteY8" fmla="*/ 204372 h 1756177"/>
              <a:gd name="connsiteX9" fmla="*/ 1866896 w 2889213"/>
              <a:gd name="connsiteY9" fmla="*/ 462766 h 1756177"/>
              <a:gd name="connsiteX10" fmla="*/ 1973469 w 2889213"/>
              <a:gd name="connsiteY10" fmla="*/ 669299 h 1756177"/>
              <a:gd name="connsiteX11" fmla="*/ 1866010 w 2889213"/>
              <a:gd name="connsiteY11" fmla="*/ 762998 h 1756177"/>
              <a:gd name="connsiteX12" fmla="*/ 2733769 w 2889213"/>
              <a:gd name="connsiteY12" fmla="*/ 1271909 h 1756177"/>
              <a:gd name="connsiteX13" fmla="*/ 2694623 w 2889213"/>
              <a:gd name="connsiteY13" fmla="*/ 1524483 h 1756177"/>
              <a:gd name="connsiteX14" fmla="*/ 2385869 w 2889213"/>
              <a:gd name="connsiteY14" fmla="*/ 1470403 h 1756177"/>
              <a:gd name="connsiteX15" fmla="*/ 2074819 w 2889213"/>
              <a:gd name="connsiteY15" fmla="*/ 1450562 h 1756177"/>
              <a:gd name="connsiteX16" fmla="*/ 1739085 w 2889213"/>
              <a:gd name="connsiteY16" fmla="*/ 1756177 h 1756177"/>
              <a:gd name="connsiteX17" fmla="*/ 1648664 w 2889213"/>
              <a:gd name="connsiteY17" fmla="*/ 1466917 h 1756177"/>
              <a:gd name="connsiteX18" fmla="*/ 1376671 w 2889213"/>
              <a:gd name="connsiteY18" fmla="*/ 1585086 h 1756177"/>
              <a:gd name="connsiteX19" fmla="*/ 1415819 w 2889213"/>
              <a:gd name="connsiteY19" fmla="*/ 1219713 h 1756177"/>
              <a:gd name="connsiteX20" fmla="*/ 665501 w 2889213"/>
              <a:gd name="connsiteY20" fmla="*/ 1160992 h 1756177"/>
              <a:gd name="connsiteX21" fmla="*/ 0 w 2889213"/>
              <a:gd name="connsiteY21" fmla="*/ 1010928 h 1756177"/>
              <a:gd name="connsiteX22" fmla="*/ 13050 w 2889213"/>
              <a:gd name="connsiteY22" fmla="*/ 169268 h 1756177"/>
              <a:gd name="connsiteX23" fmla="*/ 1348782 w 2889213"/>
              <a:gd name="connsiteY23" fmla="*/ 0 h 1756177"/>
              <a:gd name="connsiteX0" fmla="*/ 2150164 w 2889213"/>
              <a:gd name="connsiteY0" fmla="*/ 113773 h 1756177"/>
              <a:gd name="connsiteX1" fmla="*/ 2655476 w 2889213"/>
              <a:gd name="connsiteY1" fmla="*/ 469395 h 1756177"/>
              <a:gd name="connsiteX2" fmla="*/ 2828170 w 2889213"/>
              <a:gd name="connsiteY2" fmla="*/ 895281 h 1756177"/>
              <a:gd name="connsiteX3" fmla="*/ 2883834 w 2889213"/>
              <a:gd name="connsiteY3" fmla="*/ 1193615 h 1756177"/>
              <a:gd name="connsiteX4" fmla="*/ 2840612 w 2889213"/>
              <a:gd name="connsiteY4" fmla="*/ 1449135 h 1756177"/>
              <a:gd name="connsiteX5" fmla="*/ 2632493 w 2889213"/>
              <a:gd name="connsiteY5" fmla="*/ 1060062 h 1756177"/>
              <a:gd name="connsiteX6" fmla="*/ 2150164 w 2889213"/>
              <a:gd name="connsiteY6" fmla="*/ 113773 h 1756177"/>
              <a:gd name="connsiteX7" fmla="*/ 1348782 w 2889213"/>
              <a:gd name="connsiteY7" fmla="*/ 0 h 1756177"/>
              <a:gd name="connsiteX8" fmla="*/ 1714668 w 2889213"/>
              <a:gd name="connsiteY8" fmla="*/ 204372 h 1756177"/>
              <a:gd name="connsiteX9" fmla="*/ 1866896 w 2889213"/>
              <a:gd name="connsiteY9" fmla="*/ 462766 h 1756177"/>
              <a:gd name="connsiteX10" fmla="*/ 1973469 w 2889213"/>
              <a:gd name="connsiteY10" fmla="*/ 669299 h 1756177"/>
              <a:gd name="connsiteX11" fmla="*/ 1866010 w 2889213"/>
              <a:gd name="connsiteY11" fmla="*/ 762998 h 1756177"/>
              <a:gd name="connsiteX12" fmla="*/ 2733769 w 2889213"/>
              <a:gd name="connsiteY12" fmla="*/ 1271909 h 1756177"/>
              <a:gd name="connsiteX13" fmla="*/ 2694623 w 2889213"/>
              <a:gd name="connsiteY13" fmla="*/ 1524483 h 1756177"/>
              <a:gd name="connsiteX14" fmla="*/ 2385869 w 2889213"/>
              <a:gd name="connsiteY14" fmla="*/ 1470403 h 1756177"/>
              <a:gd name="connsiteX15" fmla="*/ 2074819 w 2889213"/>
              <a:gd name="connsiteY15" fmla="*/ 1450562 h 1756177"/>
              <a:gd name="connsiteX16" fmla="*/ 1739085 w 2889213"/>
              <a:gd name="connsiteY16" fmla="*/ 1756177 h 1756177"/>
              <a:gd name="connsiteX17" fmla="*/ 1648664 w 2889213"/>
              <a:gd name="connsiteY17" fmla="*/ 1466917 h 1756177"/>
              <a:gd name="connsiteX18" fmla="*/ 1376671 w 2889213"/>
              <a:gd name="connsiteY18" fmla="*/ 1585086 h 1756177"/>
              <a:gd name="connsiteX19" fmla="*/ 1415819 w 2889213"/>
              <a:gd name="connsiteY19" fmla="*/ 1219713 h 1756177"/>
              <a:gd name="connsiteX20" fmla="*/ 665501 w 2889213"/>
              <a:gd name="connsiteY20" fmla="*/ 1160992 h 1756177"/>
              <a:gd name="connsiteX21" fmla="*/ 0 w 2889213"/>
              <a:gd name="connsiteY21" fmla="*/ 1010928 h 1756177"/>
              <a:gd name="connsiteX22" fmla="*/ 13050 w 2889213"/>
              <a:gd name="connsiteY22" fmla="*/ 169268 h 1756177"/>
              <a:gd name="connsiteX23" fmla="*/ 1348782 w 2889213"/>
              <a:gd name="connsiteY23" fmla="*/ 0 h 1756177"/>
              <a:gd name="connsiteX0" fmla="*/ 2150164 w 2889213"/>
              <a:gd name="connsiteY0" fmla="*/ 113773 h 1756177"/>
              <a:gd name="connsiteX1" fmla="*/ 2655476 w 2889213"/>
              <a:gd name="connsiteY1" fmla="*/ 469395 h 1756177"/>
              <a:gd name="connsiteX2" fmla="*/ 2828170 w 2889213"/>
              <a:gd name="connsiteY2" fmla="*/ 895281 h 1756177"/>
              <a:gd name="connsiteX3" fmla="*/ 2883834 w 2889213"/>
              <a:gd name="connsiteY3" fmla="*/ 1193615 h 1756177"/>
              <a:gd name="connsiteX4" fmla="*/ 2840612 w 2889213"/>
              <a:gd name="connsiteY4" fmla="*/ 1449135 h 1756177"/>
              <a:gd name="connsiteX5" fmla="*/ 2632493 w 2889213"/>
              <a:gd name="connsiteY5" fmla="*/ 1060062 h 1756177"/>
              <a:gd name="connsiteX6" fmla="*/ 2150164 w 2889213"/>
              <a:gd name="connsiteY6" fmla="*/ 113773 h 1756177"/>
              <a:gd name="connsiteX7" fmla="*/ 1348782 w 2889213"/>
              <a:gd name="connsiteY7" fmla="*/ 0 h 1756177"/>
              <a:gd name="connsiteX8" fmla="*/ 1714668 w 2889213"/>
              <a:gd name="connsiteY8" fmla="*/ 204372 h 1756177"/>
              <a:gd name="connsiteX9" fmla="*/ 1866896 w 2889213"/>
              <a:gd name="connsiteY9" fmla="*/ 462766 h 1756177"/>
              <a:gd name="connsiteX10" fmla="*/ 1973469 w 2889213"/>
              <a:gd name="connsiteY10" fmla="*/ 669299 h 1756177"/>
              <a:gd name="connsiteX11" fmla="*/ 1866010 w 2889213"/>
              <a:gd name="connsiteY11" fmla="*/ 762998 h 1756177"/>
              <a:gd name="connsiteX12" fmla="*/ 2733769 w 2889213"/>
              <a:gd name="connsiteY12" fmla="*/ 1271909 h 1756177"/>
              <a:gd name="connsiteX13" fmla="*/ 2694623 w 2889213"/>
              <a:gd name="connsiteY13" fmla="*/ 1524483 h 1756177"/>
              <a:gd name="connsiteX14" fmla="*/ 2385869 w 2889213"/>
              <a:gd name="connsiteY14" fmla="*/ 1470403 h 1756177"/>
              <a:gd name="connsiteX15" fmla="*/ 2074819 w 2889213"/>
              <a:gd name="connsiteY15" fmla="*/ 1450562 h 1756177"/>
              <a:gd name="connsiteX16" fmla="*/ 1739085 w 2889213"/>
              <a:gd name="connsiteY16" fmla="*/ 1756177 h 1756177"/>
              <a:gd name="connsiteX17" fmla="*/ 1648664 w 2889213"/>
              <a:gd name="connsiteY17" fmla="*/ 1466917 h 1756177"/>
              <a:gd name="connsiteX18" fmla="*/ 1376671 w 2889213"/>
              <a:gd name="connsiteY18" fmla="*/ 1585086 h 1756177"/>
              <a:gd name="connsiteX19" fmla="*/ 1415819 w 2889213"/>
              <a:gd name="connsiteY19" fmla="*/ 1219713 h 1756177"/>
              <a:gd name="connsiteX20" fmla="*/ 665501 w 2889213"/>
              <a:gd name="connsiteY20" fmla="*/ 1160992 h 1756177"/>
              <a:gd name="connsiteX21" fmla="*/ 0 w 2889213"/>
              <a:gd name="connsiteY21" fmla="*/ 1010928 h 1756177"/>
              <a:gd name="connsiteX22" fmla="*/ 13050 w 2889213"/>
              <a:gd name="connsiteY22" fmla="*/ 169268 h 1756177"/>
              <a:gd name="connsiteX23" fmla="*/ 1348782 w 2889213"/>
              <a:gd name="connsiteY23" fmla="*/ 0 h 1756177"/>
              <a:gd name="connsiteX0" fmla="*/ 2150164 w 2889213"/>
              <a:gd name="connsiteY0" fmla="*/ 113773 h 1756177"/>
              <a:gd name="connsiteX1" fmla="*/ 2655476 w 2889213"/>
              <a:gd name="connsiteY1" fmla="*/ 469395 h 1756177"/>
              <a:gd name="connsiteX2" fmla="*/ 2828170 w 2889213"/>
              <a:gd name="connsiteY2" fmla="*/ 895281 h 1756177"/>
              <a:gd name="connsiteX3" fmla="*/ 2883834 w 2889213"/>
              <a:gd name="connsiteY3" fmla="*/ 1193615 h 1756177"/>
              <a:gd name="connsiteX4" fmla="*/ 2840612 w 2889213"/>
              <a:gd name="connsiteY4" fmla="*/ 1449135 h 1756177"/>
              <a:gd name="connsiteX5" fmla="*/ 2632493 w 2889213"/>
              <a:gd name="connsiteY5" fmla="*/ 1060062 h 1756177"/>
              <a:gd name="connsiteX6" fmla="*/ 2150164 w 2889213"/>
              <a:gd name="connsiteY6" fmla="*/ 113773 h 1756177"/>
              <a:gd name="connsiteX7" fmla="*/ 1348782 w 2889213"/>
              <a:gd name="connsiteY7" fmla="*/ 0 h 1756177"/>
              <a:gd name="connsiteX8" fmla="*/ 1714668 w 2889213"/>
              <a:gd name="connsiteY8" fmla="*/ 204372 h 1756177"/>
              <a:gd name="connsiteX9" fmla="*/ 1866896 w 2889213"/>
              <a:gd name="connsiteY9" fmla="*/ 462766 h 1756177"/>
              <a:gd name="connsiteX10" fmla="*/ 1973469 w 2889213"/>
              <a:gd name="connsiteY10" fmla="*/ 669299 h 1756177"/>
              <a:gd name="connsiteX11" fmla="*/ 1866010 w 2889213"/>
              <a:gd name="connsiteY11" fmla="*/ 762998 h 1756177"/>
              <a:gd name="connsiteX12" fmla="*/ 2733769 w 2889213"/>
              <a:gd name="connsiteY12" fmla="*/ 1271909 h 1756177"/>
              <a:gd name="connsiteX13" fmla="*/ 2694623 w 2889213"/>
              <a:gd name="connsiteY13" fmla="*/ 1524483 h 1756177"/>
              <a:gd name="connsiteX14" fmla="*/ 2385869 w 2889213"/>
              <a:gd name="connsiteY14" fmla="*/ 1470403 h 1756177"/>
              <a:gd name="connsiteX15" fmla="*/ 2074819 w 2889213"/>
              <a:gd name="connsiteY15" fmla="*/ 1450562 h 1756177"/>
              <a:gd name="connsiteX16" fmla="*/ 1739085 w 2889213"/>
              <a:gd name="connsiteY16" fmla="*/ 1756177 h 1756177"/>
              <a:gd name="connsiteX17" fmla="*/ 1648664 w 2889213"/>
              <a:gd name="connsiteY17" fmla="*/ 1466917 h 1756177"/>
              <a:gd name="connsiteX18" fmla="*/ 1376671 w 2889213"/>
              <a:gd name="connsiteY18" fmla="*/ 1585086 h 1756177"/>
              <a:gd name="connsiteX19" fmla="*/ 1415819 w 2889213"/>
              <a:gd name="connsiteY19" fmla="*/ 1219713 h 1756177"/>
              <a:gd name="connsiteX20" fmla="*/ 665501 w 2889213"/>
              <a:gd name="connsiteY20" fmla="*/ 1160992 h 1756177"/>
              <a:gd name="connsiteX21" fmla="*/ 0 w 2889213"/>
              <a:gd name="connsiteY21" fmla="*/ 1010928 h 1756177"/>
              <a:gd name="connsiteX22" fmla="*/ 13050 w 2889213"/>
              <a:gd name="connsiteY22" fmla="*/ 169268 h 1756177"/>
              <a:gd name="connsiteX23" fmla="*/ 1348782 w 2889213"/>
              <a:gd name="connsiteY23" fmla="*/ 0 h 1756177"/>
              <a:gd name="connsiteX0" fmla="*/ 2150164 w 2889213"/>
              <a:gd name="connsiteY0" fmla="*/ 113773 h 1756177"/>
              <a:gd name="connsiteX1" fmla="*/ 2655476 w 2889213"/>
              <a:gd name="connsiteY1" fmla="*/ 469395 h 1756177"/>
              <a:gd name="connsiteX2" fmla="*/ 2828170 w 2889213"/>
              <a:gd name="connsiteY2" fmla="*/ 895281 h 1756177"/>
              <a:gd name="connsiteX3" fmla="*/ 2883834 w 2889213"/>
              <a:gd name="connsiteY3" fmla="*/ 1193615 h 1756177"/>
              <a:gd name="connsiteX4" fmla="*/ 2840612 w 2889213"/>
              <a:gd name="connsiteY4" fmla="*/ 1449135 h 1756177"/>
              <a:gd name="connsiteX5" fmla="*/ 2632493 w 2889213"/>
              <a:gd name="connsiteY5" fmla="*/ 1060062 h 1756177"/>
              <a:gd name="connsiteX6" fmla="*/ 2150164 w 2889213"/>
              <a:gd name="connsiteY6" fmla="*/ 113773 h 1756177"/>
              <a:gd name="connsiteX7" fmla="*/ 1348782 w 2889213"/>
              <a:gd name="connsiteY7" fmla="*/ 0 h 1756177"/>
              <a:gd name="connsiteX8" fmla="*/ 1714668 w 2889213"/>
              <a:gd name="connsiteY8" fmla="*/ 204372 h 1756177"/>
              <a:gd name="connsiteX9" fmla="*/ 1866896 w 2889213"/>
              <a:gd name="connsiteY9" fmla="*/ 462766 h 1756177"/>
              <a:gd name="connsiteX10" fmla="*/ 1973469 w 2889213"/>
              <a:gd name="connsiteY10" fmla="*/ 669299 h 1756177"/>
              <a:gd name="connsiteX11" fmla="*/ 1866010 w 2889213"/>
              <a:gd name="connsiteY11" fmla="*/ 762998 h 1756177"/>
              <a:gd name="connsiteX12" fmla="*/ 2733769 w 2889213"/>
              <a:gd name="connsiteY12" fmla="*/ 1271909 h 1756177"/>
              <a:gd name="connsiteX13" fmla="*/ 2694623 w 2889213"/>
              <a:gd name="connsiteY13" fmla="*/ 1524483 h 1756177"/>
              <a:gd name="connsiteX14" fmla="*/ 2385869 w 2889213"/>
              <a:gd name="connsiteY14" fmla="*/ 1470403 h 1756177"/>
              <a:gd name="connsiteX15" fmla="*/ 2074819 w 2889213"/>
              <a:gd name="connsiteY15" fmla="*/ 1450562 h 1756177"/>
              <a:gd name="connsiteX16" fmla="*/ 1739085 w 2889213"/>
              <a:gd name="connsiteY16" fmla="*/ 1756177 h 1756177"/>
              <a:gd name="connsiteX17" fmla="*/ 1648664 w 2889213"/>
              <a:gd name="connsiteY17" fmla="*/ 1466917 h 1756177"/>
              <a:gd name="connsiteX18" fmla="*/ 1376671 w 2889213"/>
              <a:gd name="connsiteY18" fmla="*/ 1585086 h 1756177"/>
              <a:gd name="connsiteX19" fmla="*/ 1415819 w 2889213"/>
              <a:gd name="connsiteY19" fmla="*/ 1219713 h 1756177"/>
              <a:gd name="connsiteX20" fmla="*/ 665501 w 2889213"/>
              <a:gd name="connsiteY20" fmla="*/ 1160992 h 1756177"/>
              <a:gd name="connsiteX21" fmla="*/ 0 w 2889213"/>
              <a:gd name="connsiteY21" fmla="*/ 1010928 h 1756177"/>
              <a:gd name="connsiteX22" fmla="*/ 13050 w 2889213"/>
              <a:gd name="connsiteY22" fmla="*/ 169268 h 1756177"/>
              <a:gd name="connsiteX23" fmla="*/ 1348782 w 2889213"/>
              <a:gd name="connsiteY23" fmla="*/ 0 h 1756177"/>
              <a:gd name="connsiteX0" fmla="*/ 2150164 w 2889213"/>
              <a:gd name="connsiteY0" fmla="*/ 113773 h 1800430"/>
              <a:gd name="connsiteX1" fmla="*/ 2655476 w 2889213"/>
              <a:gd name="connsiteY1" fmla="*/ 469395 h 1800430"/>
              <a:gd name="connsiteX2" fmla="*/ 2828170 w 2889213"/>
              <a:gd name="connsiteY2" fmla="*/ 895281 h 1800430"/>
              <a:gd name="connsiteX3" fmla="*/ 2883834 w 2889213"/>
              <a:gd name="connsiteY3" fmla="*/ 1193615 h 1800430"/>
              <a:gd name="connsiteX4" fmla="*/ 2840612 w 2889213"/>
              <a:gd name="connsiteY4" fmla="*/ 1449135 h 1800430"/>
              <a:gd name="connsiteX5" fmla="*/ 2632493 w 2889213"/>
              <a:gd name="connsiteY5" fmla="*/ 1060062 h 1800430"/>
              <a:gd name="connsiteX6" fmla="*/ 2150164 w 2889213"/>
              <a:gd name="connsiteY6" fmla="*/ 113773 h 1800430"/>
              <a:gd name="connsiteX7" fmla="*/ 1348782 w 2889213"/>
              <a:gd name="connsiteY7" fmla="*/ 0 h 1800430"/>
              <a:gd name="connsiteX8" fmla="*/ 1714668 w 2889213"/>
              <a:gd name="connsiteY8" fmla="*/ 204372 h 1800430"/>
              <a:gd name="connsiteX9" fmla="*/ 1866896 w 2889213"/>
              <a:gd name="connsiteY9" fmla="*/ 462766 h 1800430"/>
              <a:gd name="connsiteX10" fmla="*/ 1973469 w 2889213"/>
              <a:gd name="connsiteY10" fmla="*/ 669299 h 1800430"/>
              <a:gd name="connsiteX11" fmla="*/ 1866010 w 2889213"/>
              <a:gd name="connsiteY11" fmla="*/ 762998 h 1800430"/>
              <a:gd name="connsiteX12" fmla="*/ 2733769 w 2889213"/>
              <a:gd name="connsiteY12" fmla="*/ 1271909 h 1800430"/>
              <a:gd name="connsiteX13" fmla="*/ 2694623 w 2889213"/>
              <a:gd name="connsiteY13" fmla="*/ 1524483 h 1800430"/>
              <a:gd name="connsiteX14" fmla="*/ 2385869 w 2889213"/>
              <a:gd name="connsiteY14" fmla="*/ 1470403 h 1800430"/>
              <a:gd name="connsiteX15" fmla="*/ 2191986 w 2889213"/>
              <a:gd name="connsiteY15" fmla="*/ 1800407 h 1800430"/>
              <a:gd name="connsiteX16" fmla="*/ 2074819 w 2889213"/>
              <a:gd name="connsiteY16" fmla="*/ 1450562 h 1800430"/>
              <a:gd name="connsiteX17" fmla="*/ 1739085 w 2889213"/>
              <a:gd name="connsiteY17" fmla="*/ 1756177 h 1800430"/>
              <a:gd name="connsiteX18" fmla="*/ 1648664 w 2889213"/>
              <a:gd name="connsiteY18" fmla="*/ 1466917 h 1800430"/>
              <a:gd name="connsiteX19" fmla="*/ 1376671 w 2889213"/>
              <a:gd name="connsiteY19" fmla="*/ 1585086 h 1800430"/>
              <a:gd name="connsiteX20" fmla="*/ 1415819 w 2889213"/>
              <a:gd name="connsiteY20" fmla="*/ 1219713 h 1800430"/>
              <a:gd name="connsiteX21" fmla="*/ 665501 w 2889213"/>
              <a:gd name="connsiteY21" fmla="*/ 1160992 h 1800430"/>
              <a:gd name="connsiteX22" fmla="*/ 0 w 2889213"/>
              <a:gd name="connsiteY22" fmla="*/ 1010928 h 1800430"/>
              <a:gd name="connsiteX23" fmla="*/ 13050 w 2889213"/>
              <a:gd name="connsiteY23" fmla="*/ 169268 h 1800430"/>
              <a:gd name="connsiteX24" fmla="*/ 1348782 w 2889213"/>
              <a:gd name="connsiteY24" fmla="*/ 0 h 1800430"/>
              <a:gd name="connsiteX0" fmla="*/ 2150164 w 2889213"/>
              <a:gd name="connsiteY0" fmla="*/ 113773 h 1800430"/>
              <a:gd name="connsiteX1" fmla="*/ 2655476 w 2889213"/>
              <a:gd name="connsiteY1" fmla="*/ 469395 h 1800430"/>
              <a:gd name="connsiteX2" fmla="*/ 2828170 w 2889213"/>
              <a:gd name="connsiteY2" fmla="*/ 895281 h 1800430"/>
              <a:gd name="connsiteX3" fmla="*/ 2883834 w 2889213"/>
              <a:gd name="connsiteY3" fmla="*/ 1193615 h 1800430"/>
              <a:gd name="connsiteX4" fmla="*/ 2840612 w 2889213"/>
              <a:gd name="connsiteY4" fmla="*/ 1449135 h 1800430"/>
              <a:gd name="connsiteX5" fmla="*/ 2632493 w 2889213"/>
              <a:gd name="connsiteY5" fmla="*/ 1060062 h 1800430"/>
              <a:gd name="connsiteX6" fmla="*/ 2150164 w 2889213"/>
              <a:gd name="connsiteY6" fmla="*/ 113773 h 1800430"/>
              <a:gd name="connsiteX7" fmla="*/ 1348782 w 2889213"/>
              <a:gd name="connsiteY7" fmla="*/ 0 h 1800430"/>
              <a:gd name="connsiteX8" fmla="*/ 1714668 w 2889213"/>
              <a:gd name="connsiteY8" fmla="*/ 204372 h 1800430"/>
              <a:gd name="connsiteX9" fmla="*/ 1866896 w 2889213"/>
              <a:gd name="connsiteY9" fmla="*/ 462766 h 1800430"/>
              <a:gd name="connsiteX10" fmla="*/ 1973469 w 2889213"/>
              <a:gd name="connsiteY10" fmla="*/ 669299 h 1800430"/>
              <a:gd name="connsiteX11" fmla="*/ 1866010 w 2889213"/>
              <a:gd name="connsiteY11" fmla="*/ 762998 h 1800430"/>
              <a:gd name="connsiteX12" fmla="*/ 2733769 w 2889213"/>
              <a:gd name="connsiteY12" fmla="*/ 1271909 h 1800430"/>
              <a:gd name="connsiteX13" fmla="*/ 2694623 w 2889213"/>
              <a:gd name="connsiteY13" fmla="*/ 1524483 h 1800430"/>
              <a:gd name="connsiteX14" fmla="*/ 2385869 w 2889213"/>
              <a:gd name="connsiteY14" fmla="*/ 1470403 h 1800430"/>
              <a:gd name="connsiteX15" fmla="*/ 2191986 w 2889213"/>
              <a:gd name="connsiteY15" fmla="*/ 1800407 h 1800430"/>
              <a:gd name="connsiteX16" fmla="*/ 2074819 w 2889213"/>
              <a:gd name="connsiteY16" fmla="*/ 1450562 h 1800430"/>
              <a:gd name="connsiteX17" fmla="*/ 1739085 w 2889213"/>
              <a:gd name="connsiteY17" fmla="*/ 1756177 h 1800430"/>
              <a:gd name="connsiteX18" fmla="*/ 1648664 w 2889213"/>
              <a:gd name="connsiteY18" fmla="*/ 1466917 h 1800430"/>
              <a:gd name="connsiteX19" fmla="*/ 1376671 w 2889213"/>
              <a:gd name="connsiteY19" fmla="*/ 1585086 h 1800430"/>
              <a:gd name="connsiteX20" fmla="*/ 1415819 w 2889213"/>
              <a:gd name="connsiteY20" fmla="*/ 1219713 h 1800430"/>
              <a:gd name="connsiteX21" fmla="*/ 665501 w 2889213"/>
              <a:gd name="connsiteY21" fmla="*/ 1160992 h 1800430"/>
              <a:gd name="connsiteX22" fmla="*/ 0 w 2889213"/>
              <a:gd name="connsiteY22" fmla="*/ 1010928 h 1800430"/>
              <a:gd name="connsiteX23" fmla="*/ 13050 w 2889213"/>
              <a:gd name="connsiteY23" fmla="*/ 169268 h 1800430"/>
              <a:gd name="connsiteX24" fmla="*/ 1348782 w 2889213"/>
              <a:gd name="connsiteY24" fmla="*/ 0 h 1800430"/>
              <a:gd name="connsiteX0" fmla="*/ 2150164 w 2889213"/>
              <a:gd name="connsiteY0" fmla="*/ 113773 h 1800456"/>
              <a:gd name="connsiteX1" fmla="*/ 2655476 w 2889213"/>
              <a:gd name="connsiteY1" fmla="*/ 469395 h 1800456"/>
              <a:gd name="connsiteX2" fmla="*/ 2828170 w 2889213"/>
              <a:gd name="connsiteY2" fmla="*/ 895281 h 1800456"/>
              <a:gd name="connsiteX3" fmla="*/ 2883834 w 2889213"/>
              <a:gd name="connsiteY3" fmla="*/ 1193615 h 1800456"/>
              <a:gd name="connsiteX4" fmla="*/ 2840612 w 2889213"/>
              <a:gd name="connsiteY4" fmla="*/ 1449135 h 1800456"/>
              <a:gd name="connsiteX5" fmla="*/ 2632493 w 2889213"/>
              <a:gd name="connsiteY5" fmla="*/ 1060062 h 1800456"/>
              <a:gd name="connsiteX6" fmla="*/ 2150164 w 2889213"/>
              <a:gd name="connsiteY6" fmla="*/ 113773 h 1800456"/>
              <a:gd name="connsiteX7" fmla="*/ 1348782 w 2889213"/>
              <a:gd name="connsiteY7" fmla="*/ 0 h 1800456"/>
              <a:gd name="connsiteX8" fmla="*/ 1714668 w 2889213"/>
              <a:gd name="connsiteY8" fmla="*/ 204372 h 1800456"/>
              <a:gd name="connsiteX9" fmla="*/ 1866896 w 2889213"/>
              <a:gd name="connsiteY9" fmla="*/ 462766 h 1800456"/>
              <a:gd name="connsiteX10" fmla="*/ 1973469 w 2889213"/>
              <a:gd name="connsiteY10" fmla="*/ 669299 h 1800456"/>
              <a:gd name="connsiteX11" fmla="*/ 1866010 w 2889213"/>
              <a:gd name="connsiteY11" fmla="*/ 762998 h 1800456"/>
              <a:gd name="connsiteX12" fmla="*/ 2733769 w 2889213"/>
              <a:gd name="connsiteY12" fmla="*/ 1271909 h 1800456"/>
              <a:gd name="connsiteX13" fmla="*/ 2694623 w 2889213"/>
              <a:gd name="connsiteY13" fmla="*/ 1524483 h 1800456"/>
              <a:gd name="connsiteX14" fmla="*/ 2385869 w 2889213"/>
              <a:gd name="connsiteY14" fmla="*/ 1470403 h 1800456"/>
              <a:gd name="connsiteX15" fmla="*/ 2191986 w 2889213"/>
              <a:gd name="connsiteY15" fmla="*/ 1800407 h 1800456"/>
              <a:gd name="connsiteX16" fmla="*/ 2074819 w 2889213"/>
              <a:gd name="connsiteY16" fmla="*/ 1450562 h 1800456"/>
              <a:gd name="connsiteX17" fmla="*/ 1739085 w 2889213"/>
              <a:gd name="connsiteY17" fmla="*/ 1756177 h 1800456"/>
              <a:gd name="connsiteX18" fmla="*/ 1648664 w 2889213"/>
              <a:gd name="connsiteY18" fmla="*/ 1466917 h 1800456"/>
              <a:gd name="connsiteX19" fmla="*/ 1376671 w 2889213"/>
              <a:gd name="connsiteY19" fmla="*/ 1585086 h 1800456"/>
              <a:gd name="connsiteX20" fmla="*/ 1415819 w 2889213"/>
              <a:gd name="connsiteY20" fmla="*/ 1219713 h 1800456"/>
              <a:gd name="connsiteX21" fmla="*/ 665501 w 2889213"/>
              <a:gd name="connsiteY21" fmla="*/ 1160992 h 1800456"/>
              <a:gd name="connsiteX22" fmla="*/ 0 w 2889213"/>
              <a:gd name="connsiteY22" fmla="*/ 1010928 h 1800456"/>
              <a:gd name="connsiteX23" fmla="*/ 13050 w 2889213"/>
              <a:gd name="connsiteY23" fmla="*/ 169268 h 1800456"/>
              <a:gd name="connsiteX24" fmla="*/ 1348782 w 2889213"/>
              <a:gd name="connsiteY24" fmla="*/ 0 h 1800456"/>
              <a:gd name="connsiteX0" fmla="*/ 2150164 w 2889213"/>
              <a:gd name="connsiteY0" fmla="*/ 113773 h 1811599"/>
              <a:gd name="connsiteX1" fmla="*/ 2655476 w 2889213"/>
              <a:gd name="connsiteY1" fmla="*/ 469395 h 1811599"/>
              <a:gd name="connsiteX2" fmla="*/ 2828170 w 2889213"/>
              <a:gd name="connsiteY2" fmla="*/ 895281 h 1811599"/>
              <a:gd name="connsiteX3" fmla="*/ 2883834 w 2889213"/>
              <a:gd name="connsiteY3" fmla="*/ 1193615 h 1811599"/>
              <a:gd name="connsiteX4" fmla="*/ 2840612 w 2889213"/>
              <a:gd name="connsiteY4" fmla="*/ 1449135 h 1811599"/>
              <a:gd name="connsiteX5" fmla="*/ 2632493 w 2889213"/>
              <a:gd name="connsiteY5" fmla="*/ 1060062 h 1811599"/>
              <a:gd name="connsiteX6" fmla="*/ 2150164 w 2889213"/>
              <a:gd name="connsiteY6" fmla="*/ 113773 h 1811599"/>
              <a:gd name="connsiteX7" fmla="*/ 1348782 w 2889213"/>
              <a:gd name="connsiteY7" fmla="*/ 0 h 1811599"/>
              <a:gd name="connsiteX8" fmla="*/ 1714668 w 2889213"/>
              <a:gd name="connsiteY8" fmla="*/ 204372 h 1811599"/>
              <a:gd name="connsiteX9" fmla="*/ 1866896 w 2889213"/>
              <a:gd name="connsiteY9" fmla="*/ 462766 h 1811599"/>
              <a:gd name="connsiteX10" fmla="*/ 1973469 w 2889213"/>
              <a:gd name="connsiteY10" fmla="*/ 669299 h 1811599"/>
              <a:gd name="connsiteX11" fmla="*/ 1866010 w 2889213"/>
              <a:gd name="connsiteY11" fmla="*/ 762998 h 1811599"/>
              <a:gd name="connsiteX12" fmla="*/ 2733769 w 2889213"/>
              <a:gd name="connsiteY12" fmla="*/ 1271909 h 1811599"/>
              <a:gd name="connsiteX13" fmla="*/ 2694623 w 2889213"/>
              <a:gd name="connsiteY13" fmla="*/ 1524483 h 1811599"/>
              <a:gd name="connsiteX14" fmla="*/ 2385869 w 2889213"/>
              <a:gd name="connsiteY14" fmla="*/ 1470403 h 1811599"/>
              <a:gd name="connsiteX15" fmla="*/ 2214278 w 2889213"/>
              <a:gd name="connsiteY15" fmla="*/ 1811553 h 1811599"/>
              <a:gd name="connsiteX16" fmla="*/ 2074819 w 2889213"/>
              <a:gd name="connsiteY16" fmla="*/ 1450562 h 1811599"/>
              <a:gd name="connsiteX17" fmla="*/ 1739085 w 2889213"/>
              <a:gd name="connsiteY17" fmla="*/ 1756177 h 1811599"/>
              <a:gd name="connsiteX18" fmla="*/ 1648664 w 2889213"/>
              <a:gd name="connsiteY18" fmla="*/ 1466917 h 1811599"/>
              <a:gd name="connsiteX19" fmla="*/ 1376671 w 2889213"/>
              <a:gd name="connsiteY19" fmla="*/ 1585086 h 1811599"/>
              <a:gd name="connsiteX20" fmla="*/ 1415819 w 2889213"/>
              <a:gd name="connsiteY20" fmla="*/ 1219713 h 1811599"/>
              <a:gd name="connsiteX21" fmla="*/ 665501 w 2889213"/>
              <a:gd name="connsiteY21" fmla="*/ 1160992 h 1811599"/>
              <a:gd name="connsiteX22" fmla="*/ 0 w 2889213"/>
              <a:gd name="connsiteY22" fmla="*/ 1010928 h 1811599"/>
              <a:gd name="connsiteX23" fmla="*/ 13050 w 2889213"/>
              <a:gd name="connsiteY23" fmla="*/ 169268 h 1811599"/>
              <a:gd name="connsiteX24" fmla="*/ 1348782 w 2889213"/>
              <a:gd name="connsiteY24" fmla="*/ 0 h 1811599"/>
              <a:gd name="connsiteX0" fmla="*/ 2150164 w 2889213"/>
              <a:gd name="connsiteY0" fmla="*/ 113773 h 1811553"/>
              <a:gd name="connsiteX1" fmla="*/ 2655476 w 2889213"/>
              <a:gd name="connsiteY1" fmla="*/ 469395 h 1811553"/>
              <a:gd name="connsiteX2" fmla="*/ 2828170 w 2889213"/>
              <a:gd name="connsiteY2" fmla="*/ 895281 h 1811553"/>
              <a:gd name="connsiteX3" fmla="*/ 2883834 w 2889213"/>
              <a:gd name="connsiteY3" fmla="*/ 1193615 h 1811553"/>
              <a:gd name="connsiteX4" fmla="*/ 2840612 w 2889213"/>
              <a:gd name="connsiteY4" fmla="*/ 1449135 h 1811553"/>
              <a:gd name="connsiteX5" fmla="*/ 2632493 w 2889213"/>
              <a:gd name="connsiteY5" fmla="*/ 1060062 h 1811553"/>
              <a:gd name="connsiteX6" fmla="*/ 2150164 w 2889213"/>
              <a:gd name="connsiteY6" fmla="*/ 113773 h 1811553"/>
              <a:gd name="connsiteX7" fmla="*/ 1348782 w 2889213"/>
              <a:gd name="connsiteY7" fmla="*/ 0 h 1811553"/>
              <a:gd name="connsiteX8" fmla="*/ 1714668 w 2889213"/>
              <a:gd name="connsiteY8" fmla="*/ 204372 h 1811553"/>
              <a:gd name="connsiteX9" fmla="*/ 1866896 w 2889213"/>
              <a:gd name="connsiteY9" fmla="*/ 462766 h 1811553"/>
              <a:gd name="connsiteX10" fmla="*/ 1973469 w 2889213"/>
              <a:gd name="connsiteY10" fmla="*/ 669299 h 1811553"/>
              <a:gd name="connsiteX11" fmla="*/ 1866010 w 2889213"/>
              <a:gd name="connsiteY11" fmla="*/ 762998 h 1811553"/>
              <a:gd name="connsiteX12" fmla="*/ 2733769 w 2889213"/>
              <a:gd name="connsiteY12" fmla="*/ 1271909 h 1811553"/>
              <a:gd name="connsiteX13" fmla="*/ 2694623 w 2889213"/>
              <a:gd name="connsiteY13" fmla="*/ 1524483 h 1811553"/>
              <a:gd name="connsiteX14" fmla="*/ 2385869 w 2889213"/>
              <a:gd name="connsiteY14" fmla="*/ 1470403 h 1811553"/>
              <a:gd name="connsiteX15" fmla="*/ 2214278 w 2889213"/>
              <a:gd name="connsiteY15" fmla="*/ 1811553 h 1811553"/>
              <a:gd name="connsiteX16" fmla="*/ 2074819 w 2889213"/>
              <a:gd name="connsiteY16" fmla="*/ 1450562 h 1811553"/>
              <a:gd name="connsiteX17" fmla="*/ 1739085 w 2889213"/>
              <a:gd name="connsiteY17" fmla="*/ 1756177 h 1811553"/>
              <a:gd name="connsiteX18" fmla="*/ 1648664 w 2889213"/>
              <a:gd name="connsiteY18" fmla="*/ 1466917 h 1811553"/>
              <a:gd name="connsiteX19" fmla="*/ 1376671 w 2889213"/>
              <a:gd name="connsiteY19" fmla="*/ 1585086 h 1811553"/>
              <a:gd name="connsiteX20" fmla="*/ 1415819 w 2889213"/>
              <a:gd name="connsiteY20" fmla="*/ 1219713 h 1811553"/>
              <a:gd name="connsiteX21" fmla="*/ 665501 w 2889213"/>
              <a:gd name="connsiteY21" fmla="*/ 1160992 h 1811553"/>
              <a:gd name="connsiteX22" fmla="*/ 0 w 2889213"/>
              <a:gd name="connsiteY22" fmla="*/ 1010928 h 1811553"/>
              <a:gd name="connsiteX23" fmla="*/ 13050 w 2889213"/>
              <a:gd name="connsiteY23" fmla="*/ 169268 h 1811553"/>
              <a:gd name="connsiteX24" fmla="*/ 1348782 w 2889213"/>
              <a:gd name="connsiteY24" fmla="*/ 0 h 1811553"/>
              <a:gd name="connsiteX0" fmla="*/ 2150164 w 2889213"/>
              <a:gd name="connsiteY0" fmla="*/ 113773 h 1811553"/>
              <a:gd name="connsiteX1" fmla="*/ 2655476 w 2889213"/>
              <a:gd name="connsiteY1" fmla="*/ 469395 h 1811553"/>
              <a:gd name="connsiteX2" fmla="*/ 2828170 w 2889213"/>
              <a:gd name="connsiteY2" fmla="*/ 895281 h 1811553"/>
              <a:gd name="connsiteX3" fmla="*/ 2883834 w 2889213"/>
              <a:gd name="connsiteY3" fmla="*/ 1193615 h 1811553"/>
              <a:gd name="connsiteX4" fmla="*/ 2840612 w 2889213"/>
              <a:gd name="connsiteY4" fmla="*/ 1449135 h 1811553"/>
              <a:gd name="connsiteX5" fmla="*/ 2632493 w 2889213"/>
              <a:gd name="connsiteY5" fmla="*/ 1060062 h 1811553"/>
              <a:gd name="connsiteX6" fmla="*/ 2150164 w 2889213"/>
              <a:gd name="connsiteY6" fmla="*/ 113773 h 1811553"/>
              <a:gd name="connsiteX7" fmla="*/ 1348782 w 2889213"/>
              <a:gd name="connsiteY7" fmla="*/ 0 h 1811553"/>
              <a:gd name="connsiteX8" fmla="*/ 1714668 w 2889213"/>
              <a:gd name="connsiteY8" fmla="*/ 204372 h 1811553"/>
              <a:gd name="connsiteX9" fmla="*/ 1866896 w 2889213"/>
              <a:gd name="connsiteY9" fmla="*/ 462766 h 1811553"/>
              <a:gd name="connsiteX10" fmla="*/ 1973469 w 2889213"/>
              <a:gd name="connsiteY10" fmla="*/ 669299 h 1811553"/>
              <a:gd name="connsiteX11" fmla="*/ 1866010 w 2889213"/>
              <a:gd name="connsiteY11" fmla="*/ 762998 h 1811553"/>
              <a:gd name="connsiteX12" fmla="*/ 2733769 w 2889213"/>
              <a:gd name="connsiteY12" fmla="*/ 1271909 h 1811553"/>
              <a:gd name="connsiteX13" fmla="*/ 2694623 w 2889213"/>
              <a:gd name="connsiteY13" fmla="*/ 1524483 h 1811553"/>
              <a:gd name="connsiteX14" fmla="*/ 2385869 w 2889213"/>
              <a:gd name="connsiteY14" fmla="*/ 1470403 h 1811553"/>
              <a:gd name="connsiteX15" fmla="*/ 2214278 w 2889213"/>
              <a:gd name="connsiteY15" fmla="*/ 1811553 h 1811553"/>
              <a:gd name="connsiteX16" fmla="*/ 2074819 w 2889213"/>
              <a:gd name="connsiteY16" fmla="*/ 1450562 h 1811553"/>
              <a:gd name="connsiteX17" fmla="*/ 1739085 w 2889213"/>
              <a:gd name="connsiteY17" fmla="*/ 1756177 h 1811553"/>
              <a:gd name="connsiteX18" fmla="*/ 1648664 w 2889213"/>
              <a:gd name="connsiteY18" fmla="*/ 1466917 h 1811553"/>
              <a:gd name="connsiteX19" fmla="*/ 1376671 w 2889213"/>
              <a:gd name="connsiteY19" fmla="*/ 1585086 h 1811553"/>
              <a:gd name="connsiteX20" fmla="*/ 1415819 w 2889213"/>
              <a:gd name="connsiteY20" fmla="*/ 1219713 h 1811553"/>
              <a:gd name="connsiteX21" fmla="*/ 665501 w 2889213"/>
              <a:gd name="connsiteY21" fmla="*/ 1160992 h 1811553"/>
              <a:gd name="connsiteX22" fmla="*/ 0 w 2889213"/>
              <a:gd name="connsiteY22" fmla="*/ 1010928 h 1811553"/>
              <a:gd name="connsiteX23" fmla="*/ 13050 w 2889213"/>
              <a:gd name="connsiteY23" fmla="*/ 169268 h 1811553"/>
              <a:gd name="connsiteX24" fmla="*/ 1348782 w 2889213"/>
              <a:gd name="connsiteY24" fmla="*/ 0 h 1811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2889213" h="1811553">
                <a:moveTo>
                  <a:pt x="2150164" y="113773"/>
                </a:moveTo>
                <a:lnTo>
                  <a:pt x="2655476" y="469395"/>
                </a:lnTo>
                <a:cubicBezTo>
                  <a:pt x="2724937" y="612627"/>
                  <a:pt x="2790110" y="774578"/>
                  <a:pt x="2828170" y="895281"/>
                </a:cubicBezTo>
                <a:cubicBezTo>
                  <a:pt x="2845006" y="1009922"/>
                  <a:pt x="2872906" y="1094971"/>
                  <a:pt x="2883834" y="1193615"/>
                </a:cubicBezTo>
                <a:cubicBezTo>
                  <a:pt x="2898597" y="1276508"/>
                  <a:pt x="2882583" y="1383685"/>
                  <a:pt x="2840612" y="1449135"/>
                </a:cubicBezTo>
                <a:cubicBezTo>
                  <a:pt x="2801112" y="1388173"/>
                  <a:pt x="2764708" y="1276910"/>
                  <a:pt x="2632493" y="1060062"/>
                </a:cubicBezTo>
                <a:cubicBezTo>
                  <a:pt x="2521003" y="837054"/>
                  <a:pt x="2268591" y="370791"/>
                  <a:pt x="2150164" y="113773"/>
                </a:cubicBezTo>
                <a:close/>
                <a:moveTo>
                  <a:pt x="1348782" y="0"/>
                </a:moveTo>
                <a:cubicBezTo>
                  <a:pt x="1445338" y="154432"/>
                  <a:pt x="1639668" y="165874"/>
                  <a:pt x="1714668" y="204372"/>
                </a:cubicBezTo>
                <a:cubicBezTo>
                  <a:pt x="1723722" y="285320"/>
                  <a:pt x="1831199" y="402612"/>
                  <a:pt x="1866896" y="462766"/>
                </a:cubicBezTo>
                <a:cubicBezTo>
                  <a:pt x="1913125" y="544588"/>
                  <a:pt x="1935949" y="596454"/>
                  <a:pt x="1973469" y="669299"/>
                </a:cubicBezTo>
                <a:cubicBezTo>
                  <a:pt x="1909251" y="682689"/>
                  <a:pt x="1863715" y="712895"/>
                  <a:pt x="1866010" y="762998"/>
                </a:cubicBezTo>
                <a:cubicBezTo>
                  <a:pt x="1884495" y="971782"/>
                  <a:pt x="2517373" y="1008755"/>
                  <a:pt x="2733769" y="1271909"/>
                </a:cubicBezTo>
                <a:cubicBezTo>
                  <a:pt x="2839248" y="1365427"/>
                  <a:pt x="2779441" y="1512521"/>
                  <a:pt x="2694623" y="1524483"/>
                </a:cubicBezTo>
                <a:cubicBezTo>
                  <a:pt x="2575007" y="1522308"/>
                  <a:pt x="2538107" y="1485627"/>
                  <a:pt x="2385869" y="1470403"/>
                </a:cubicBezTo>
                <a:cubicBezTo>
                  <a:pt x="2333676" y="1639614"/>
                  <a:pt x="2280982" y="1755416"/>
                  <a:pt x="2214278" y="1811553"/>
                </a:cubicBezTo>
                <a:cubicBezTo>
                  <a:pt x="2147576" y="1804531"/>
                  <a:pt x="2033271" y="1685187"/>
                  <a:pt x="2074819" y="1450562"/>
                </a:cubicBezTo>
                <a:cubicBezTo>
                  <a:pt x="1992109" y="1541380"/>
                  <a:pt x="1856720" y="1716561"/>
                  <a:pt x="1739085" y="1756177"/>
                </a:cubicBezTo>
                <a:cubicBezTo>
                  <a:pt x="1647742" y="1688758"/>
                  <a:pt x="1625791" y="1561162"/>
                  <a:pt x="1648664" y="1466917"/>
                </a:cubicBezTo>
                <a:cubicBezTo>
                  <a:pt x="1575908" y="1517602"/>
                  <a:pt x="1475987" y="1575732"/>
                  <a:pt x="1376671" y="1585086"/>
                </a:cubicBezTo>
                <a:cubicBezTo>
                  <a:pt x="1265755" y="1421973"/>
                  <a:pt x="1344050" y="1304532"/>
                  <a:pt x="1415819" y="1219713"/>
                </a:cubicBezTo>
                <a:cubicBezTo>
                  <a:pt x="1106992" y="1284958"/>
                  <a:pt x="922130" y="1226237"/>
                  <a:pt x="665501" y="1160992"/>
                </a:cubicBezTo>
                <a:cubicBezTo>
                  <a:pt x="467591" y="1128369"/>
                  <a:pt x="282729" y="1004403"/>
                  <a:pt x="0" y="1010928"/>
                </a:cubicBezTo>
                <a:lnTo>
                  <a:pt x="13050" y="169268"/>
                </a:lnTo>
                <a:cubicBezTo>
                  <a:pt x="722590" y="234513"/>
                  <a:pt x="1132701" y="28762"/>
                  <a:pt x="1348782" y="0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50000"/>
                  <a:lumOff val="50000"/>
                </a:schemeClr>
              </a:gs>
              <a:gs pos="100000">
                <a:schemeClr val="accent2">
                  <a:lumMod val="50000"/>
                  <a:lumOff val="50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0" name="Oval 49"/>
          <p:cNvSpPr/>
          <p:nvPr/>
        </p:nvSpPr>
        <p:spPr>
          <a:xfrm>
            <a:off x="4164238" y="1403944"/>
            <a:ext cx="576064" cy="57606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rgbClr val="32AEB8"/>
              </a:solidFill>
            </a:endParaRPr>
          </a:p>
        </p:txBody>
      </p:sp>
      <p:sp>
        <p:nvSpPr>
          <p:cNvPr id="51" name="Oval 50"/>
          <p:cNvSpPr/>
          <p:nvPr/>
        </p:nvSpPr>
        <p:spPr>
          <a:xfrm>
            <a:off x="4164238" y="2262705"/>
            <a:ext cx="576064" cy="57606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rgbClr val="32AEB8"/>
              </a:solidFill>
            </a:endParaRPr>
          </a:p>
        </p:txBody>
      </p:sp>
      <p:sp>
        <p:nvSpPr>
          <p:cNvPr id="52" name="Oval 51"/>
          <p:cNvSpPr/>
          <p:nvPr/>
        </p:nvSpPr>
        <p:spPr>
          <a:xfrm>
            <a:off x="4164238" y="3104324"/>
            <a:ext cx="576064" cy="57606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rgbClr val="32AEB8"/>
              </a:solidFill>
            </a:endParaRPr>
          </a:p>
        </p:txBody>
      </p:sp>
      <p:grpSp>
        <p:nvGrpSpPr>
          <p:cNvPr id="53" name="Group 52"/>
          <p:cNvGrpSpPr/>
          <p:nvPr/>
        </p:nvGrpSpPr>
        <p:grpSpPr>
          <a:xfrm>
            <a:off x="4841189" y="1319495"/>
            <a:ext cx="3672408" cy="744962"/>
            <a:chOff x="803640" y="3362835"/>
            <a:chExt cx="2059657" cy="744962"/>
          </a:xfrm>
        </p:grpSpPr>
        <p:sp>
          <p:nvSpPr>
            <p:cNvPr id="54" name="TextBox 53"/>
            <p:cNvSpPr txBox="1"/>
            <p:nvPr/>
          </p:nvSpPr>
          <p:spPr>
            <a:xfrm>
              <a:off x="803640" y="364613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803640" y="3362835"/>
              <a:ext cx="20596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4841189" y="2178256"/>
            <a:ext cx="3672408" cy="744962"/>
            <a:chOff x="803640" y="3362835"/>
            <a:chExt cx="2059657" cy="744962"/>
          </a:xfrm>
        </p:grpSpPr>
        <p:sp>
          <p:nvSpPr>
            <p:cNvPr id="57" name="TextBox 56"/>
            <p:cNvSpPr txBox="1"/>
            <p:nvPr/>
          </p:nvSpPr>
          <p:spPr>
            <a:xfrm>
              <a:off x="803640" y="364613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803640" y="3362835"/>
              <a:ext cx="20596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4841189" y="3019875"/>
            <a:ext cx="3672408" cy="744962"/>
            <a:chOff x="803640" y="3362835"/>
            <a:chExt cx="2059657" cy="744962"/>
          </a:xfrm>
        </p:grpSpPr>
        <p:sp>
          <p:nvSpPr>
            <p:cNvPr id="60" name="TextBox 59"/>
            <p:cNvSpPr txBox="1"/>
            <p:nvPr/>
          </p:nvSpPr>
          <p:spPr>
            <a:xfrm>
              <a:off x="803640" y="364613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803640" y="3362835"/>
              <a:ext cx="20596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62" name="TextBox 61"/>
          <p:cNvSpPr txBox="1"/>
          <p:nvPr/>
        </p:nvSpPr>
        <p:spPr>
          <a:xfrm>
            <a:off x="4130834" y="1461144"/>
            <a:ext cx="6428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4130834" y="2319905"/>
            <a:ext cx="6428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4130834" y="3161524"/>
            <a:ext cx="6428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03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65" name="Group 64"/>
          <p:cNvGrpSpPr/>
          <p:nvPr/>
        </p:nvGrpSpPr>
        <p:grpSpPr>
          <a:xfrm>
            <a:off x="4841189" y="3870065"/>
            <a:ext cx="3672408" cy="744962"/>
            <a:chOff x="803640" y="3362835"/>
            <a:chExt cx="2059657" cy="744962"/>
          </a:xfrm>
        </p:grpSpPr>
        <p:sp>
          <p:nvSpPr>
            <p:cNvPr id="66" name="TextBox 65"/>
            <p:cNvSpPr txBox="1"/>
            <p:nvPr/>
          </p:nvSpPr>
          <p:spPr>
            <a:xfrm>
              <a:off x="803640" y="364613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803640" y="3362835"/>
              <a:ext cx="20596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68" name="Oval 67"/>
          <p:cNvSpPr/>
          <p:nvPr/>
        </p:nvSpPr>
        <p:spPr>
          <a:xfrm>
            <a:off x="4164238" y="3954514"/>
            <a:ext cx="576064" cy="57606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rgbClr val="32AEB8"/>
              </a:solidFill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4130834" y="4011714"/>
            <a:ext cx="6428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04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8160711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 txBox="1">
            <a:spLocks/>
          </p:cNvSpPr>
          <p:nvPr/>
        </p:nvSpPr>
        <p:spPr>
          <a:xfrm>
            <a:off x="2555776" y="114446"/>
            <a:ext cx="6588224" cy="576064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dirty="0" err="1">
                <a:cs typeface="Arial" pitchFamily="34" charset="0"/>
              </a:rPr>
              <a:t>Gliederung</a:t>
            </a:r>
            <a:endParaRPr lang="en-US" sz="3600" dirty="0">
              <a:cs typeface="Arial" pitchFamily="34" charset="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131840" y="843558"/>
            <a:ext cx="5201841" cy="576064"/>
            <a:chOff x="3131840" y="1491630"/>
            <a:chExt cx="5256584" cy="576064"/>
          </a:xfrm>
        </p:grpSpPr>
        <p:sp>
          <p:nvSpPr>
            <p:cNvPr id="2" name="Rectangle 1"/>
            <p:cNvSpPr/>
            <p:nvPr/>
          </p:nvSpPr>
          <p:spPr>
            <a:xfrm>
              <a:off x="3131840" y="1491630"/>
              <a:ext cx="5256584" cy="57606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5" name="Right Triangle 4"/>
            <p:cNvSpPr/>
            <p:nvPr/>
          </p:nvSpPr>
          <p:spPr>
            <a:xfrm rot="5400000">
              <a:off x="3203840" y="1419630"/>
              <a:ext cx="576000" cy="7200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3127128" y="1728016"/>
            <a:ext cx="5201841" cy="576064"/>
            <a:chOff x="3131840" y="1491630"/>
            <a:chExt cx="5256584" cy="576064"/>
          </a:xfrm>
        </p:grpSpPr>
        <p:sp>
          <p:nvSpPr>
            <p:cNvPr id="18" name="Rectangle 17"/>
            <p:cNvSpPr/>
            <p:nvPr/>
          </p:nvSpPr>
          <p:spPr>
            <a:xfrm>
              <a:off x="3131840" y="1491630"/>
              <a:ext cx="5256584" cy="57606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9" name="Right Triangle 18"/>
            <p:cNvSpPr/>
            <p:nvPr/>
          </p:nvSpPr>
          <p:spPr>
            <a:xfrm rot="5400000">
              <a:off x="3203840" y="1419630"/>
              <a:ext cx="576000" cy="7200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3120330" y="2619756"/>
            <a:ext cx="5201841" cy="576064"/>
            <a:chOff x="3131840" y="1491630"/>
            <a:chExt cx="5256584" cy="576064"/>
          </a:xfrm>
        </p:grpSpPr>
        <p:sp>
          <p:nvSpPr>
            <p:cNvPr id="21" name="Rectangle 20"/>
            <p:cNvSpPr/>
            <p:nvPr/>
          </p:nvSpPr>
          <p:spPr>
            <a:xfrm>
              <a:off x="3131840" y="1491630"/>
              <a:ext cx="5256584" cy="57606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2" name="Right Triangle 21"/>
            <p:cNvSpPr/>
            <p:nvPr/>
          </p:nvSpPr>
          <p:spPr>
            <a:xfrm rot="5400000">
              <a:off x="3203840" y="1419630"/>
              <a:ext cx="576000" cy="7200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3120330" y="3465715"/>
            <a:ext cx="5201841" cy="576064"/>
            <a:chOff x="3131840" y="1491630"/>
            <a:chExt cx="5256584" cy="576064"/>
          </a:xfrm>
        </p:grpSpPr>
        <p:sp>
          <p:nvSpPr>
            <p:cNvPr id="24" name="Rectangle 23"/>
            <p:cNvSpPr/>
            <p:nvPr/>
          </p:nvSpPr>
          <p:spPr>
            <a:xfrm>
              <a:off x="3131840" y="1491630"/>
              <a:ext cx="5256584" cy="57606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5" name="Right Triangle 24"/>
            <p:cNvSpPr/>
            <p:nvPr/>
          </p:nvSpPr>
          <p:spPr>
            <a:xfrm rot="5400000">
              <a:off x="3203840" y="1419630"/>
              <a:ext cx="576000" cy="7200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3131840" y="843558"/>
            <a:ext cx="5276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121373" y="1728016"/>
            <a:ext cx="5276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108820" y="2619756"/>
            <a:ext cx="5276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03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3103065" y="3465716"/>
            <a:ext cx="5276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04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3851840" y="924200"/>
            <a:ext cx="4346823" cy="492403"/>
            <a:chOff x="3851840" y="1356248"/>
            <a:chExt cx="4392568" cy="615435"/>
          </a:xfrm>
        </p:grpSpPr>
        <p:sp>
          <p:nvSpPr>
            <p:cNvPr id="30" name="TextBox 29"/>
            <p:cNvSpPr txBox="1"/>
            <p:nvPr/>
          </p:nvSpPr>
          <p:spPr>
            <a:xfrm>
              <a:off x="3851840" y="1356248"/>
              <a:ext cx="43925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Persona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3851840" y="1625473"/>
              <a:ext cx="4392568" cy="3462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Bärbel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Schäfer –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Personalreferentin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im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Recruiting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3852883" y="1814864"/>
            <a:ext cx="4346823" cy="492403"/>
            <a:chOff x="3851840" y="1356248"/>
            <a:chExt cx="4392568" cy="615435"/>
          </a:xfrm>
        </p:grpSpPr>
        <p:sp>
          <p:nvSpPr>
            <p:cNvPr id="37" name="TextBox 36"/>
            <p:cNvSpPr txBox="1"/>
            <p:nvPr/>
          </p:nvSpPr>
          <p:spPr>
            <a:xfrm>
              <a:off x="3851840" y="1356248"/>
              <a:ext cx="43925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Problem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3851840" y="1625473"/>
              <a:ext cx="4392568" cy="3462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Umständliche Prozesse, aktuelle Situation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3851840" y="2712810"/>
            <a:ext cx="4346823" cy="492403"/>
            <a:chOff x="3851840" y="1356248"/>
            <a:chExt cx="4392568" cy="615435"/>
          </a:xfrm>
        </p:grpSpPr>
        <p:sp>
          <p:nvSpPr>
            <p:cNvPr id="40" name="TextBox 39"/>
            <p:cNvSpPr txBox="1"/>
            <p:nvPr/>
          </p:nvSpPr>
          <p:spPr>
            <a:xfrm>
              <a:off x="3851840" y="1356248"/>
              <a:ext cx="43925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Lösungsideen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3851840" y="1625473"/>
              <a:ext cx="4392568" cy="3462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Konzeptfindung &amp; </a:t>
              </a:r>
              <a:r>
                <a:rPr lang="de-DE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Scoping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3857595" y="3564976"/>
            <a:ext cx="4346823" cy="492403"/>
            <a:chOff x="3851840" y="1356248"/>
            <a:chExt cx="4392568" cy="615435"/>
          </a:xfrm>
        </p:grpSpPr>
        <p:sp>
          <p:nvSpPr>
            <p:cNvPr id="43" name="TextBox 42"/>
            <p:cNvSpPr txBox="1"/>
            <p:nvPr/>
          </p:nvSpPr>
          <p:spPr>
            <a:xfrm>
              <a:off x="3851840" y="1356248"/>
              <a:ext cx="43925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Gewählte</a:t>
              </a:r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Lösung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3851840" y="1625473"/>
              <a:ext cx="4392568" cy="3462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Grundidee und nachgelagerte Prozesse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2" name="Group 22">
            <a:extLst>
              <a:ext uri="{FF2B5EF4-FFF2-40B4-BE49-F238E27FC236}">
                <a16:creationId xmlns:a16="http://schemas.microsoft.com/office/drawing/2014/main" id="{0C2F3543-2C4D-4275-874E-B1FBE4FB9005}"/>
              </a:ext>
            </a:extLst>
          </p:cNvPr>
          <p:cNvGrpSpPr/>
          <p:nvPr/>
        </p:nvGrpSpPr>
        <p:grpSpPr>
          <a:xfrm>
            <a:off x="3114574" y="4311739"/>
            <a:ext cx="5201841" cy="576064"/>
            <a:chOff x="3131840" y="1491630"/>
            <a:chExt cx="5256584" cy="576064"/>
          </a:xfrm>
        </p:grpSpPr>
        <p:sp>
          <p:nvSpPr>
            <p:cNvPr id="33" name="Rectangle 23">
              <a:extLst>
                <a:ext uri="{FF2B5EF4-FFF2-40B4-BE49-F238E27FC236}">
                  <a16:creationId xmlns:a16="http://schemas.microsoft.com/office/drawing/2014/main" id="{E46AB79D-6C7D-43FC-8F2C-AE403EC4A343}"/>
                </a:ext>
              </a:extLst>
            </p:cNvPr>
            <p:cNvSpPr/>
            <p:nvPr/>
          </p:nvSpPr>
          <p:spPr>
            <a:xfrm>
              <a:off x="3131840" y="1491630"/>
              <a:ext cx="5256584" cy="57606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34" name="Right Triangle 24">
              <a:extLst>
                <a:ext uri="{FF2B5EF4-FFF2-40B4-BE49-F238E27FC236}">
                  <a16:creationId xmlns:a16="http://schemas.microsoft.com/office/drawing/2014/main" id="{C05DDAC5-5E26-446B-AFF9-7C710B1FBF74}"/>
                </a:ext>
              </a:extLst>
            </p:cNvPr>
            <p:cNvSpPr/>
            <p:nvPr/>
          </p:nvSpPr>
          <p:spPr>
            <a:xfrm rot="5400000">
              <a:off x="3203840" y="1419630"/>
              <a:ext cx="576000" cy="7200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35" name="TextBox 28">
            <a:extLst>
              <a:ext uri="{FF2B5EF4-FFF2-40B4-BE49-F238E27FC236}">
                <a16:creationId xmlns:a16="http://schemas.microsoft.com/office/drawing/2014/main" id="{5612DD4F-F8A4-4CEC-942F-8633F0AEF776}"/>
              </a:ext>
            </a:extLst>
          </p:cNvPr>
          <p:cNvSpPr txBox="1"/>
          <p:nvPr/>
        </p:nvSpPr>
        <p:spPr>
          <a:xfrm>
            <a:off x="3097309" y="4311740"/>
            <a:ext cx="5276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altLang="ko-KR" sz="2000" b="1" dirty="0">
                <a:solidFill>
                  <a:schemeClr val="bg1"/>
                </a:solidFill>
                <a:cs typeface="Arial" pitchFamily="34" charset="0"/>
              </a:rPr>
              <a:t>0</a:t>
            </a:r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5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45" name="Group 41">
            <a:extLst>
              <a:ext uri="{FF2B5EF4-FFF2-40B4-BE49-F238E27FC236}">
                <a16:creationId xmlns:a16="http://schemas.microsoft.com/office/drawing/2014/main" id="{ACB66E7A-9E02-4E25-BB1C-F3C14189F110}"/>
              </a:ext>
            </a:extLst>
          </p:cNvPr>
          <p:cNvGrpSpPr/>
          <p:nvPr/>
        </p:nvGrpSpPr>
        <p:grpSpPr>
          <a:xfrm>
            <a:off x="3851839" y="4411000"/>
            <a:ext cx="4346823" cy="492403"/>
            <a:chOff x="3851840" y="1356248"/>
            <a:chExt cx="4392568" cy="615435"/>
          </a:xfrm>
        </p:grpSpPr>
        <p:sp>
          <p:nvSpPr>
            <p:cNvPr id="46" name="TextBox 42">
              <a:extLst>
                <a:ext uri="{FF2B5EF4-FFF2-40B4-BE49-F238E27FC236}">
                  <a16:creationId xmlns:a16="http://schemas.microsoft.com/office/drawing/2014/main" id="{BB83D105-3056-4F91-9967-CAC35347908D}"/>
                </a:ext>
              </a:extLst>
            </p:cNvPr>
            <p:cNvSpPr txBox="1"/>
            <p:nvPr/>
          </p:nvSpPr>
          <p:spPr>
            <a:xfrm>
              <a:off x="3851840" y="1356248"/>
              <a:ext cx="4392567" cy="3846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Prototyp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7" name="TextBox 43">
              <a:extLst>
                <a:ext uri="{FF2B5EF4-FFF2-40B4-BE49-F238E27FC236}">
                  <a16:creationId xmlns:a16="http://schemas.microsoft.com/office/drawing/2014/main" id="{8661FC74-EB59-4D28-A0BB-CB64BEF99175}"/>
                </a:ext>
              </a:extLst>
            </p:cNvPr>
            <p:cNvSpPr txBox="1"/>
            <p:nvPr/>
          </p:nvSpPr>
          <p:spPr>
            <a:xfrm>
              <a:off x="3851840" y="1625473"/>
              <a:ext cx="4392568" cy="3462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UI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für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das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Bewerbungsportal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95055991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3561194"/>
            <a:ext cx="9144000" cy="576063"/>
          </a:xfrm>
        </p:spPr>
        <p:txBody>
          <a:bodyPr/>
          <a:lstStyle/>
          <a:p>
            <a:r>
              <a:rPr lang="en-US" altLang="ko-KR" sz="3600" dirty="0" err="1"/>
              <a:t>Danke</a:t>
            </a:r>
            <a:r>
              <a:rPr lang="en-US" altLang="ko-KR" sz="3600" dirty="0"/>
              <a:t> </a:t>
            </a:r>
            <a:r>
              <a:rPr lang="en-US" altLang="ko-KR" sz="3600" dirty="0" err="1"/>
              <a:t>für</a:t>
            </a:r>
            <a:r>
              <a:rPr lang="en-US" altLang="ko-KR" sz="3600" dirty="0"/>
              <a:t> die </a:t>
            </a:r>
            <a:r>
              <a:rPr lang="en-US" altLang="ko-KR" sz="3600" dirty="0" err="1"/>
              <a:t>Aufmerksamkeit</a:t>
            </a:r>
            <a:r>
              <a:rPr lang="en-US" altLang="ko-KR" sz="3600" dirty="0"/>
              <a:t>!</a:t>
            </a:r>
            <a:endParaRPr lang="ko-KR" altLang="en-US" sz="36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-148" y="4122018"/>
            <a:ext cx="9144000" cy="288032"/>
          </a:xfrm>
        </p:spPr>
        <p:txBody>
          <a:bodyPr/>
          <a:lstStyle/>
          <a:p>
            <a:pPr lvl="0"/>
            <a:r>
              <a:rPr lang="en-US" altLang="ko-KR" dirty="0"/>
              <a:t>Jonas, Paul, Simon &amp; Felix</a:t>
            </a:r>
          </a:p>
        </p:txBody>
      </p:sp>
    </p:spTree>
    <p:extLst>
      <p:ext uri="{BB962C8B-B14F-4D97-AF65-F5344CB8AC3E}">
        <p14:creationId xmlns:p14="http://schemas.microsoft.com/office/powerpoint/2010/main" val="61455909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Persona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076294" y="3625582"/>
            <a:ext cx="4976172" cy="288032"/>
          </a:xfrm>
        </p:spPr>
        <p:txBody>
          <a:bodyPr/>
          <a:lstStyle/>
          <a:p>
            <a:pPr lvl="0"/>
            <a:r>
              <a:rPr lang="de-DE" altLang="ko-KR" dirty="0"/>
              <a:t>Bärbel Schäfer – Personalreferentin im Recruiting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101234267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altLang="ko-KR" dirty="0"/>
              <a:t>Bärbel Schäfer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0" y="699542"/>
            <a:ext cx="9144000" cy="288032"/>
          </a:xfrm>
        </p:spPr>
        <p:txBody>
          <a:bodyPr/>
          <a:lstStyle/>
          <a:p>
            <a:pPr lvl="0"/>
            <a:r>
              <a:rPr lang="en-US" altLang="ko-KR" dirty="0" err="1"/>
              <a:t>Personalreferentin</a:t>
            </a:r>
            <a:r>
              <a:rPr lang="en-US" altLang="ko-KR" dirty="0"/>
              <a:t> </a:t>
            </a:r>
            <a:r>
              <a:rPr lang="en-US" altLang="ko-KR" dirty="0" err="1"/>
              <a:t>im</a:t>
            </a:r>
            <a:r>
              <a:rPr lang="en-US" altLang="ko-KR" dirty="0"/>
              <a:t> Recruiting</a:t>
            </a:r>
          </a:p>
        </p:txBody>
      </p:sp>
      <p:sp>
        <p:nvSpPr>
          <p:cNvPr id="6" name="Freeform 5"/>
          <p:cNvSpPr/>
          <p:nvPr/>
        </p:nvSpPr>
        <p:spPr>
          <a:xfrm>
            <a:off x="4061224" y="1203598"/>
            <a:ext cx="990802" cy="990802"/>
          </a:xfrm>
          <a:custGeom>
            <a:avLst/>
            <a:gdLst>
              <a:gd name="connsiteX0" fmla="*/ 0 w 1226343"/>
              <a:gd name="connsiteY0" fmla="*/ 613172 h 1226343"/>
              <a:gd name="connsiteX1" fmla="*/ 613172 w 1226343"/>
              <a:gd name="connsiteY1" fmla="*/ 0 h 1226343"/>
              <a:gd name="connsiteX2" fmla="*/ 1226344 w 1226343"/>
              <a:gd name="connsiteY2" fmla="*/ 613172 h 1226343"/>
              <a:gd name="connsiteX3" fmla="*/ 613172 w 1226343"/>
              <a:gd name="connsiteY3" fmla="*/ 1226344 h 1226343"/>
              <a:gd name="connsiteX4" fmla="*/ 0 w 1226343"/>
              <a:gd name="connsiteY4" fmla="*/ 613172 h 1226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6343" h="1226343">
                <a:moveTo>
                  <a:pt x="0" y="613172"/>
                </a:moveTo>
                <a:cubicBezTo>
                  <a:pt x="0" y="274526"/>
                  <a:pt x="274526" y="0"/>
                  <a:pt x="613172" y="0"/>
                </a:cubicBezTo>
                <a:cubicBezTo>
                  <a:pt x="951818" y="0"/>
                  <a:pt x="1226344" y="274526"/>
                  <a:pt x="1226344" y="613172"/>
                </a:cubicBezTo>
                <a:cubicBezTo>
                  <a:pt x="1226344" y="951818"/>
                  <a:pt x="951818" y="1226344"/>
                  <a:pt x="613172" y="1226344"/>
                </a:cubicBezTo>
                <a:cubicBezTo>
                  <a:pt x="274526" y="1226344"/>
                  <a:pt x="0" y="951818"/>
                  <a:pt x="0" y="613172"/>
                </a:cubicBezTo>
                <a:close/>
              </a:path>
            </a:pathLst>
          </a:custGeom>
          <a:solidFill>
            <a:schemeClr val="accent1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17694" tIns="217694" rIns="217694" bIns="217694" numCol="1" spcCol="1270" anchor="ctr" anchorCtr="0">
            <a:noAutofit/>
          </a:bodyPr>
          <a:lstStyle/>
          <a:p>
            <a:pPr lvl="0" algn="ctr" defTabSz="1333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ko-KR" altLang="en-US" sz="3000" kern="1200"/>
          </a:p>
        </p:txBody>
      </p:sp>
      <p:sp>
        <p:nvSpPr>
          <p:cNvPr id="7" name="Freeform 6"/>
          <p:cNvSpPr/>
          <p:nvPr/>
        </p:nvSpPr>
        <p:spPr>
          <a:xfrm rot="2160000">
            <a:off x="5020924" y="1965135"/>
            <a:ext cx="264268" cy="334396"/>
          </a:xfrm>
          <a:custGeom>
            <a:avLst/>
            <a:gdLst>
              <a:gd name="connsiteX0" fmla="*/ 0 w 327092"/>
              <a:gd name="connsiteY0" fmla="*/ 82778 h 413891"/>
              <a:gd name="connsiteX1" fmla="*/ 163546 w 327092"/>
              <a:gd name="connsiteY1" fmla="*/ 82778 h 413891"/>
              <a:gd name="connsiteX2" fmla="*/ 163546 w 327092"/>
              <a:gd name="connsiteY2" fmla="*/ 0 h 413891"/>
              <a:gd name="connsiteX3" fmla="*/ 327092 w 327092"/>
              <a:gd name="connsiteY3" fmla="*/ 206946 h 413891"/>
              <a:gd name="connsiteX4" fmla="*/ 163546 w 327092"/>
              <a:gd name="connsiteY4" fmla="*/ 413891 h 413891"/>
              <a:gd name="connsiteX5" fmla="*/ 163546 w 327092"/>
              <a:gd name="connsiteY5" fmla="*/ 331113 h 413891"/>
              <a:gd name="connsiteX6" fmla="*/ 0 w 327092"/>
              <a:gd name="connsiteY6" fmla="*/ 331113 h 413891"/>
              <a:gd name="connsiteX7" fmla="*/ 0 w 327092"/>
              <a:gd name="connsiteY7" fmla="*/ 82778 h 413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7092" h="413891">
                <a:moveTo>
                  <a:pt x="0" y="82778"/>
                </a:moveTo>
                <a:lnTo>
                  <a:pt x="163546" y="82778"/>
                </a:lnTo>
                <a:lnTo>
                  <a:pt x="163546" y="0"/>
                </a:lnTo>
                <a:lnTo>
                  <a:pt x="327092" y="206946"/>
                </a:lnTo>
                <a:lnTo>
                  <a:pt x="163546" y="413891"/>
                </a:lnTo>
                <a:lnTo>
                  <a:pt x="163546" y="331113"/>
                </a:lnTo>
                <a:lnTo>
                  <a:pt x="0" y="331113"/>
                </a:lnTo>
                <a:lnTo>
                  <a:pt x="0" y="82778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82778" rIns="98127" bIns="82777" numCol="1" spcCol="1270" anchor="ctr" anchorCtr="0">
            <a:noAutofit/>
          </a:bodyPr>
          <a:lstStyle/>
          <a:p>
            <a:pPr lvl="0" algn="ctr" defTabSz="5334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ko-KR" altLang="en-US" sz="1200" kern="1200"/>
          </a:p>
        </p:txBody>
      </p:sp>
      <p:sp>
        <p:nvSpPr>
          <p:cNvPr id="8" name="Freeform 7"/>
          <p:cNvSpPr/>
          <p:nvPr/>
        </p:nvSpPr>
        <p:spPr>
          <a:xfrm>
            <a:off x="5266192" y="2079058"/>
            <a:ext cx="990802" cy="990802"/>
          </a:xfrm>
          <a:custGeom>
            <a:avLst/>
            <a:gdLst>
              <a:gd name="connsiteX0" fmla="*/ 0 w 1226343"/>
              <a:gd name="connsiteY0" fmla="*/ 613172 h 1226343"/>
              <a:gd name="connsiteX1" fmla="*/ 613172 w 1226343"/>
              <a:gd name="connsiteY1" fmla="*/ 0 h 1226343"/>
              <a:gd name="connsiteX2" fmla="*/ 1226344 w 1226343"/>
              <a:gd name="connsiteY2" fmla="*/ 613172 h 1226343"/>
              <a:gd name="connsiteX3" fmla="*/ 613172 w 1226343"/>
              <a:gd name="connsiteY3" fmla="*/ 1226344 h 1226343"/>
              <a:gd name="connsiteX4" fmla="*/ 0 w 1226343"/>
              <a:gd name="connsiteY4" fmla="*/ 613172 h 1226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6343" h="1226343">
                <a:moveTo>
                  <a:pt x="0" y="613172"/>
                </a:moveTo>
                <a:cubicBezTo>
                  <a:pt x="0" y="274526"/>
                  <a:pt x="274526" y="0"/>
                  <a:pt x="613172" y="0"/>
                </a:cubicBezTo>
                <a:cubicBezTo>
                  <a:pt x="951818" y="0"/>
                  <a:pt x="1226344" y="274526"/>
                  <a:pt x="1226344" y="613172"/>
                </a:cubicBezTo>
                <a:cubicBezTo>
                  <a:pt x="1226344" y="951818"/>
                  <a:pt x="951818" y="1226344"/>
                  <a:pt x="613172" y="1226344"/>
                </a:cubicBezTo>
                <a:cubicBezTo>
                  <a:pt x="274526" y="1226344"/>
                  <a:pt x="0" y="951818"/>
                  <a:pt x="0" y="613172"/>
                </a:cubicBezTo>
                <a:close/>
              </a:path>
            </a:pathLst>
          </a:custGeom>
          <a:solidFill>
            <a:schemeClr val="accent1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17694" tIns="217694" rIns="217694" bIns="217694" numCol="1" spcCol="1270" anchor="ctr" anchorCtr="0">
            <a:noAutofit/>
          </a:bodyPr>
          <a:lstStyle/>
          <a:p>
            <a:pPr lvl="0" algn="ctr" defTabSz="1333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ko-KR" altLang="en-US" sz="3000" kern="1200"/>
          </a:p>
        </p:txBody>
      </p:sp>
      <p:sp>
        <p:nvSpPr>
          <p:cNvPr id="9" name="Freeform 8"/>
          <p:cNvSpPr/>
          <p:nvPr/>
        </p:nvSpPr>
        <p:spPr>
          <a:xfrm rot="17280000">
            <a:off x="5401642" y="3108411"/>
            <a:ext cx="264268" cy="334397"/>
          </a:xfrm>
          <a:custGeom>
            <a:avLst/>
            <a:gdLst>
              <a:gd name="connsiteX0" fmla="*/ 0 w 327092"/>
              <a:gd name="connsiteY0" fmla="*/ 82778 h 413891"/>
              <a:gd name="connsiteX1" fmla="*/ 163546 w 327092"/>
              <a:gd name="connsiteY1" fmla="*/ 82778 h 413891"/>
              <a:gd name="connsiteX2" fmla="*/ 163546 w 327092"/>
              <a:gd name="connsiteY2" fmla="*/ 0 h 413891"/>
              <a:gd name="connsiteX3" fmla="*/ 327092 w 327092"/>
              <a:gd name="connsiteY3" fmla="*/ 206946 h 413891"/>
              <a:gd name="connsiteX4" fmla="*/ 163546 w 327092"/>
              <a:gd name="connsiteY4" fmla="*/ 413891 h 413891"/>
              <a:gd name="connsiteX5" fmla="*/ 163546 w 327092"/>
              <a:gd name="connsiteY5" fmla="*/ 331113 h 413891"/>
              <a:gd name="connsiteX6" fmla="*/ 0 w 327092"/>
              <a:gd name="connsiteY6" fmla="*/ 331113 h 413891"/>
              <a:gd name="connsiteX7" fmla="*/ 0 w 327092"/>
              <a:gd name="connsiteY7" fmla="*/ 82778 h 413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7092" h="413891">
                <a:moveTo>
                  <a:pt x="327092" y="331113"/>
                </a:moveTo>
                <a:lnTo>
                  <a:pt x="163546" y="331113"/>
                </a:lnTo>
                <a:lnTo>
                  <a:pt x="163546" y="413891"/>
                </a:lnTo>
                <a:lnTo>
                  <a:pt x="0" y="206945"/>
                </a:lnTo>
                <a:lnTo>
                  <a:pt x="163546" y="0"/>
                </a:lnTo>
                <a:lnTo>
                  <a:pt x="163546" y="82778"/>
                </a:lnTo>
                <a:lnTo>
                  <a:pt x="327092" y="82778"/>
                </a:lnTo>
                <a:lnTo>
                  <a:pt x="327092" y="331113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8127" tIns="82778" rIns="0" bIns="82778" numCol="1" spcCol="1270" anchor="ctr" anchorCtr="0">
            <a:noAutofit/>
          </a:bodyPr>
          <a:lstStyle/>
          <a:p>
            <a:pPr lvl="0" algn="ctr" defTabSz="5334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ko-KR" altLang="en-US" sz="1200" kern="1200"/>
          </a:p>
        </p:txBody>
      </p:sp>
      <p:sp>
        <p:nvSpPr>
          <p:cNvPr id="10" name="Freeform 9"/>
          <p:cNvSpPr/>
          <p:nvPr/>
        </p:nvSpPr>
        <p:spPr>
          <a:xfrm>
            <a:off x="4805935" y="3495584"/>
            <a:ext cx="990802" cy="990802"/>
          </a:xfrm>
          <a:custGeom>
            <a:avLst/>
            <a:gdLst>
              <a:gd name="connsiteX0" fmla="*/ 0 w 1226343"/>
              <a:gd name="connsiteY0" fmla="*/ 613172 h 1226343"/>
              <a:gd name="connsiteX1" fmla="*/ 613172 w 1226343"/>
              <a:gd name="connsiteY1" fmla="*/ 0 h 1226343"/>
              <a:gd name="connsiteX2" fmla="*/ 1226344 w 1226343"/>
              <a:gd name="connsiteY2" fmla="*/ 613172 h 1226343"/>
              <a:gd name="connsiteX3" fmla="*/ 613172 w 1226343"/>
              <a:gd name="connsiteY3" fmla="*/ 1226344 h 1226343"/>
              <a:gd name="connsiteX4" fmla="*/ 0 w 1226343"/>
              <a:gd name="connsiteY4" fmla="*/ 613172 h 1226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6343" h="1226343">
                <a:moveTo>
                  <a:pt x="0" y="613172"/>
                </a:moveTo>
                <a:cubicBezTo>
                  <a:pt x="0" y="274526"/>
                  <a:pt x="274526" y="0"/>
                  <a:pt x="613172" y="0"/>
                </a:cubicBezTo>
                <a:cubicBezTo>
                  <a:pt x="951818" y="0"/>
                  <a:pt x="1226344" y="274526"/>
                  <a:pt x="1226344" y="613172"/>
                </a:cubicBezTo>
                <a:cubicBezTo>
                  <a:pt x="1226344" y="951818"/>
                  <a:pt x="951818" y="1226344"/>
                  <a:pt x="613172" y="1226344"/>
                </a:cubicBezTo>
                <a:cubicBezTo>
                  <a:pt x="274526" y="1226344"/>
                  <a:pt x="0" y="951818"/>
                  <a:pt x="0" y="613172"/>
                </a:cubicBezTo>
                <a:close/>
              </a:path>
            </a:pathLst>
          </a:custGeom>
          <a:solidFill>
            <a:schemeClr val="accent1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17694" tIns="217694" rIns="217694" bIns="217694" numCol="1" spcCol="1270" anchor="ctr" anchorCtr="0">
            <a:noAutofit/>
          </a:bodyPr>
          <a:lstStyle/>
          <a:p>
            <a:pPr lvl="0" algn="ctr" defTabSz="1333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ko-KR" altLang="en-US" sz="3000" kern="1200"/>
          </a:p>
        </p:txBody>
      </p:sp>
      <p:sp>
        <p:nvSpPr>
          <p:cNvPr id="11" name="Freeform 10"/>
          <p:cNvSpPr/>
          <p:nvPr/>
        </p:nvSpPr>
        <p:spPr>
          <a:xfrm>
            <a:off x="4431970" y="3823786"/>
            <a:ext cx="264269" cy="334397"/>
          </a:xfrm>
          <a:custGeom>
            <a:avLst/>
            <a:gdLst>
              <a:gd name="connsiteX0" fmla="*/ 0 w 327092"/>
              <a:gd name="connsiteY0" fmla="*/ 82778 h 413891"/>
              <a:gd name="connsiteX1" fmla="*/ 163546 w 327092"/>
              <a:gd name="connsiteY1" fmla="*/ 82778 h 413891"/>
              <a:gd name="connsiteX2" fmla="*/ 163546 w 327092"/>
              <a:gd name="connsiteY2" fmla="*/ 0 h 413891"/>
              <a:gd name="connsiteX3" fmla="*/ 327092 w 327092"/>
              <a:gd name="connsiteY3" fmla="*/ 206946 h 413891"/>
              <a:gd name="connsiteX4" fmla="*/ 163546 w 327092"/>
              <a:gd name="connsiteY4" fmla="*/ 413891 h 413891"/>
              <a:gd name="connsiteX5" fmla="*/ 163546 w 327092"/>
              <a:gd name="connsiteY5" fmla="*/ 331113 h 413891"/>
              <a:gd name="connsiteX6" fmla="*/ 0 w 327092"/>
              <a:gd name="connsiteY6" fmla="*/ 331113 h 413891"/>
              <a:gd name="connsiteX7" fmla="*/ 0 w 327092"/>
              <a:gd name="connsiteY7" fmla="*/ 82778 h 413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7092" h="413891">
                <a:moveTo>
                  <a:pt x="327092" y="331113"/>
                </a:moveTo>
                <a:lnTo>
                  <a:pt x="163546" y="331113"/>
                </a:lnTo>
                <a:lnTo>
                  <a:pt x="163546" y="413891"/>
                </a:lnTo>
                <a:lnTo>
                  <a:pt x="0" y="206945"/>
                </a:lnTo>
                <a:lnTo>
                  <a:pt x="163546" y="0"/>
                </a:lnTo>
                <a:lnTo>
                  <a:pt x="163546" y="82778"/>
                </a:lnTo>
                <a:lnTo>
                  <a:pt x="327092" y="82778"/>
                </a:lnTo>
                <a:lnTo>
                  <a:pt x="327092" y="331113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8128" tIns="82779" rIns="1" bIns="82778" numCol="1" spcCol="1270" anchor="ctr" anchorCtr="0">
            <a:noAutofit/>
          </a:bodyPr>
          <a:lstStyle/>
          <a:p>
            <a:pPr lvl="0" algn="ctr" defTabSz="5334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ko-KR" altLang="en-US" sz="1200" kern="1200"/>
          </a:p>
        </p:txBody>
      </p:sp>
      <p:sp>
        <p:nvSpPr>
          <p:cNvPr id="12" name="Freeform 11"/>
          <p:cNvSpPr/>
          <p:nvPr/>
        </p:nvSpPr>
        <p:spPr>
          <a:xfrm>
            <a:off x="3316512" y="3495584"/>
            <a:ext cx="990802" cy="990802"/>
          </a:xfrm>
          <a:custGeom>
            <a:avLst/>
            <a:gdLst>
              <a:gd name="connsiteX0" fmla="*/ 0 w 1226343"/>
              <a:gd name="connsiteY0" fmla="*/ 613172 h 1226343"/>
              <a:gd name="connsiteX1" fmla="*/ 613172 w 1226343"/>
              <a:gd name="connsiteY1" fmla="*/ 0 h 1226343"/>
              <a:gd name="connsiteX2" fmla="*/ 1226344 w 1226343"/>
              <a:gd name="connsiteY2" fmla="*/ 613172 h 1226343"/>
              <a:gd name="connsiteX3" fmla="*/ 613172 w 1226343"/>
              <a:gd name="connsiteY3" fmla="*/ 1226344 h 1226343"/>
              <a:gd name="connsiteX4" fmla="*/ 0 w 1226343"/>
              <a:gd name="connsiteY4" fmla="*/ 613172 h 1226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6343" h="1226343">
                <a:moveTo>
                  <a:pt x="0" y="613172"/>
                </a:moveTo>
                <a:cubicBezTo>
                  <a:pt x="0" y="274526"/>
                  <a:pt x="274526" y="0"/>
                  <a:pt x="613172" y="0"/>
                </a:cubicBezTo>
                <a:cubicBezTo>
                  <a:pt x="951818" y="0"/>
                  <a:pt x="1226344" y="274526"/>
                  <a:pt x="1226344" y="613172"/>
                </a:cubicBezTo>
                <a:cubicBezTo>
                  <a:pt x="1226344" y="951818"/>
                  <a:pt x="951818" y="1226344"/>
                  <a:pt x="613172" y="1226344"/>
                </a:cubicBezTo>
                <a:cubicBezTo>
                  <a:pt x="274526" y="1226344"/>
                  <a:pt x="0" y="951818"/>
                  <a:pt x="0" y="613172"/>
                </a:cubicBezTo>
                <a:close/>
              </a:path>
            </a:pathLst>
          </a:custGeom>
          <a:solidFill>
            <a:schemeClr val="accent1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17694" tIns="217694" rIns="217694" bIns="217694" numCol="1" spcCol="1270" anchor="ctr" anchorCtr="0">
            <a:noAutofit/>
          </a:bodyPr>
          <a:lstStyle/>
          <a:p>
            <a:pPr lvl="0" algn="ctr" defTabSz="1333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ko-KR" altLang="en-US" sz="3000" kern="1200"/>
          </a:p>
        </p:txBody>
      </p:sp>
      <p:sp>
        <p:nvSpPr>
          <p:cNvPr id="13" name="Freeform 12"/>
          <p:cNvSpPr/>
          <p:nvPr/>
        </p:nvSpPr>
        <p:spPr>
          <a:xfrm rot="4320000">
            <a:off x="3451962" y="3122637"/>
            <a:ext cx="264269" cy="334397"/>
          </a:xfrm>
          <a:custGeom>
            <a:avLst/>
            <a:gdLst>
              <a:gd name="connsiteX0" fmla="*/ 0 w 327092"/>
              <a:gd name="connsiteY0" fmla="*/ 82778 h 413891"/>
              <a:gd name="connsiteX1" fmla="*/ 163546 w 327092"/>
              <a:gd name="connsiteY1" fmla="*/ 82778 h 413891"/>
              <a:gd name="connsiteX2" fmla="*/ 163546 w 327092"/>
              <a:gd name="connsiteY2" fmla="*/ 0 h 413891"/>
              <a:gd name="connsiteX3" fmla="*/ 327092 w 327092"/>
              <a:gd name="connsiteY3" fmla="*/ 206946 h 413891"/>
              <a:gd name="connsiteX4" fmla="*/ 163546 w 327092"/>
              <a:gd name="connsiteY4" fmla="*/ 413891 h 413891"/>
              <a:gd name="connsiteX5" fmla="*/ 163546 w 327092"/>
              <a:gd name="connsiteY5" fmla="*/ 331113 h 413891"/>
              <a:gd name="connsiteX6" fmla="*/ 0 w 327092"/>
              <a:gd name="connsiteY6" fmla="*/ 331113 h 413891"/>
              <a:gd name="connsiteX7" fmla="*/ 0 w 327092"/>
              <a:gd name="connsiteY7" fmla="*/ 82778 h 413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7092" h="413891">
                <a:moveTo>
                  <a:pt x="327092" y="331113"/>
                </a:moveTo>
                <a:lnTo>
                  <a:pt x="163546" y="331113"/>
                </a:lnTo>
                <a:lnTo>
                  <a:pt x="163546" y="413891"/>
                </a:lnTo>
                <a:lnTo>
                  <a:pt x="0" y="206945"/>
                </a:lnTo>
                <a:lnTo>
                  <a:pt x="163546" y="0"/>
                </a:lnTo>
                <a:lnTo>
                  <a:pt x="163546" y="82778"/>
                </a:lnTo>
                <a:lnTo>
                  <a:pt x="327092" y="82778"/>
                </a:lnTo>
                <a:lnTo>
                  <a:pt x="327092" y="331113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8128" tIns="82778" rIns="0" bIns="82778" numCol="1" spcCol="1270" anchor="ctr" anchorCtr="0">
            <a:noAutofit/>
          </a:bodyPr>
          <a:lstStyle/>
          <a:p>
            <a:pPr lvl="0" algn="ctr" defTabSz="5334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ko-KR" altLang="en-US" sz="1200" kern="1200"/>
          </a:p>
        </p:txBody>
      </p:sp>
      <p:sp>
        <p:nvSpPr>
          <p:cNvPr id="14" name="Freeform 13"/>
          <p:cNvSpPr/>
          <p:nvPr/>
        </p:nvSpPr>
        <p:spPr>
          <a:xfrm>
            <a:off x="2856255" y="2079058"/>
            <a:ext cx="990802" cy="990802"/>
          </a:xfrm>
          <a:custGeom>
            <a:avLst/>
            <a:gdLst>
              <a:gd name="connsiteX0" fmla="*/ 0 w 1226343"/>
              <a:gd name="connsiteY0" fmla="*/ 613172 h 1226343"/>
              <a:gd name="connsiteX1" fmla="*/ 613172 w 1226343"/>
              <a:gd name="connsiteY1" fmla="*/ 0 h 1226343"/>
              <a:gd name="connsiteX2" fmla="*/ 1226344 w 1226343"/>
              <a:gd name="connsiteY2" fmla="*/ 613172 h 1226343"/>
              <a:gd name="connsiteX3" fmla="*/ 613172 w 1226343"/>
              <a:gd name="connsiteY3" fmla="*/ 1226344 h 1226343"/>
              <a:gd name="connsiteX4" fmla="*/ 0 w 1226343"/>
              <a:gd name="connsiteY4" fmla="*/ 613172 h 1226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6343" h="1226343">
                <a:moveTo>
                  <a:pt x="0" y="613172"/>
                </a:moveTo>
                <a:cubicBezTo>
                  <a:pt x="0" y="274526"/>
                  <a:pt x="274526" y="0"/>
                  <a:pt x="613172" y="0"/>
                </a:cubicBezTo>
                <a:cubicBezTo>
                  <a:pt x="951818" y="0"/>
                  <a:pt x="1226344" y="274526"/>
                  <a:pt x="1226344" y="613172"/>
                </a:cubicBezTo>
                <a:cubicBezTo>
                  <a:pt x="1226344" y="951818"/>
                  <a:pt x="951818" y="1226344"/>
                  <a:pt x="613172" y="1226344"/>
                </a:cubicBezTo>
                <a:cubicBezTo>
                  <a:pt x="274526" y="1226344"/>
                  <a:pt x="0" y="951818"/>
                  <a:pt x="0" y="613172"/>
                </a:cubicBezTo>
                <a:close/>
              </a:path>
            </a:pathLst>
          </a:custGeom>
          <a:solidFill>
            <a:schemeClr val="accent1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17694" tIns="217694" rIns="217694" bIns="217694" numCol="1" spcCol="1270" anchor="ctr" anchorCtr="0">
            <a:noAutofit/>
          </a:bodyPr>
          <a:lstStyle/>
          <a:p>
            <a:pPr lvl="0" algn="ctr" defTabSz="1333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ko-KR" altLang="en-US" sz="3000" kern="1200"/>
          </a:p>
        </p:txBody>
      </p:sp>
      <p:sp>
        <p:nvSpPr>
          <p:cNvPr id="15" name="Freeform 14"/>
          <p:cNvSpPr/>
          <p:nvPr/>
        </p:nvSpPr>
        <p:spPr>
          <a:xfrm rot="19440000">
            <a:off x="3815956" y="1973927"/>
            <a:ext cx="264268" cy="334396"/>
          </a:xfrm>
          <a:custGeom>
            <a:avLst/>
            <a:gdLst>
              <a:gd name="connsiteX0" fmla="*/ 0 w 327092"/>
              <a:gd name="connsiteY0" fmla="*/ 82778 h 413891"/>
              <a:gd name="connsiteX1" fmla="*/ 163546 w 327092"/>
              <a:gd name="connsiteY1" fmla="*/ 82778 h 413891"/>
              <a:gd name="connsiteX2" fmla="*/ 163546 w 327092"/>
              <a:gd name="connsiteY2" fmla="*/ 0 h 413891"/>
              <a:gd name="connsiteX3" fmla="*/ 327092 w 327092"/>
              <a:gd name="connsiteY3" fmla="*/ 206946 h 413891"/>
              <a:gd name="connsiteX4" fmla="*/ 163546 w 327092"/>
              <a:gd name="connsiteY4" fmla="*/ 413891 h 413891"/>
              <a:gd name="connsiteX5" fmla="*/ 163546 w 327092"/>
              <a:gd name="connsiteY5" fmla="*/ 331113 h 413891"/>
              <a:gd name="connsiteX6" fmla="*/ 0 w 327092"/>
              <a:gd name="connsiteY6" fmla="*/ 331113 h 413891"/>
              <a:gd name="connsiteX7" fmla="*/ 0 w 327092"/>
              <a:gd name="connsiteY7" fmla="*/ 82778 h 413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7092" h="413891">
                <a:moveTo>
                  <a:pt x="0" y="82778"/>
                </a:moveTo>
                <a:lnTo>
                  <a:pt x="163546" y="82778"/>
                </a:lnTo>
                <a:lnTo>
                  <a:pt x="163546" y="0"/>
                </a:lnTo>
                <a:lnTo>
                  <a:pt x="327092" y="206946"/>
                </a:lnTo>
                <a:lnTo>
                  <a:pt x="163546" y="413891"/>
                </a:lnTo>
                <a:lnTo>
                  <a:pt x="163546" y="331113"/>
                </a:lnTo>
                <a:lnTo>
                  <a:pt x="0" y="331113"/>
                </a:lnTo>
                <a:lnTo>
                  <a:pt x="0" y="82778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-1" tIns="82777" rIns="98128" bIns="82778" numCol="1" spcCol="1270" anchor="ctr" anchorCtr="0">
            <a:noAutofit/>
          </a:bodyPr>
          <a:lstStyle/>
          <a:p>
            <a:pPr lvl="0" algn="ctr" defTabSz="5334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ko-KR" altLang="en-US" sz="1200" kern="1200"/>
          </a:p>
        </p:txBody>
      </p:sp>
      <p:sp>
        <p:nvSpPr>
          <p:cNvPr id="17" name="Freeform 16"/>
          <p:cNvSpPr/>
          <p:nvPr/>
        </p:nvSpPr>
        <p:spPr>
          <a:xfrm>
            <a:off x="4061224" y="2444656"/>
            <a:ext cx="990802" cy="990802"/>
          </a:xfrm>
          <a:custGeom>
            <a:avLst/>
            <a:gdLst>
              <a:gd name="connsiteX0" fmla="*/ 0 w 1226343"/>
              <a:gd name="connsiteY0" fmla="*/ 613172 h 1226343"/>
              <a:gd name="connsiteX1" fmla="*/ 613172 w 1226343"/>
              <a:gd name="connsiteY1" fmla="*/ 0 h 1226343"/>
              <a:gd name="connsiteX2" fmla="*/ 1226344 w 1226343"/>
              <a:gd name="connsiteY2" fmla="*/ 613172 h 1226343"/>
              <a:gd name="connsiteX3" fmla="*/ 613172 w 1226343"/>
              <a:gd name="connsiteY3" fmla="*/ 1226344 h 1226343"/>
              <a:gd name="connsiteX4" fmla="*/ 0 w 1226343"/>
              <a:gd name="connsiteY4" fmla="*/ 613172 h 1226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6343" h="1226343">
                <a:moveTo>
                  <a:pt x="0" y="613172"/>
                </a:moveTo>
                <a:cubicBezTo>
                  <a:pt x="0" y="274526"/>
                  <a:pt x="274526" y="0"/>
                  <a:pt x="613172" y="0"/>
                </a:cubicBezTo>
                <a:cubicBezTo>
                  <a:pt x="951818" y="0"/>
                  <a:pt x="1226344" y="274526"/>
                  <a:pt x="1226344" y="613172"/>
                </a:cubicBezTo>
                <a:cubicBezTo>
                  <a:pt x="1226344" y="951818"/>
                  <a:pt x="951818" y="1226344"/>
                  <a:pt x="613172" y="1226344"/>
                </a:cubicBezTo>
                <a:cubicBezTo>
                  <a:pt x="274526" y="1226344"/>
                  <a:pt x="0" y="951818"/>
                  <a:pt x="0" y="613172"/>
                </a:cubicBezTo>
                <a:close/>
              </a:path>
            </a:pathLst>
          </a:custGeom>
          <a:solidFill>
            <a:schemeClr val="accent2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17694" tIns="217694" rIns="217694" bIns="217694" numCol="1" spcCol="1270" anchor="ctr" anchorCtr="0">
            <a:noAutofit/>
          </a:bodyPr>
          <a:lstStyle/>
          <a:p>
            <a:pPr lvl="0" algn="ctr" defTabSz="1333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ko-KR" altLang="en-US" sz="3000" kern="1200"/>
          </a:p>
        </p:txBody>
      </p:sp>
      <p:sp>
        <p:nvSpPr>
          <p:cNvPr id="18" name="Rectangle 9"/>
          <p:cNvSpPr/>
          <p:nvPr/>
        </p:nvSpPr>
        <p:spPr>
          <a:xfrm flipH="1">
            <a:off x="3202435" y="2423442"/>
            <a:ext cx="322655" cy="302034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Rectangle 16"/>
          <p:cNvSpPr/>
          <p:nvPr/>
        </p:nvSpPr>
        <p:spPr>
          <a:xfrm rot="18900000" flipH="1">
            <a:off x="5211705" y="3800256"/>
            <a:ext cx="244448" cy="438249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Round Same Side Corner Rectangle 6"/>
          <p:cNvSpPr>
            <a:spLocks noChangeAspect="1"/>
          </p:cNvSpPr>
          <p:nvPr/>
        </p:nvSpPr>
        <p:spPr>
          <a:xfrm rot="18900000" flipH="1">
            <a:off x="3812676" y="3847539"/>
            <a:ext cx="109444" cy="438775"/>
          </a:xfrm>
          <a:custGeom>
            <a:avLst/>
            <a:gdLst/>
            <a:ahLst/>
            <a:cxnLst/>
            <a:rect l="l" t="t" r="r" b="b"/>
            <a:pathLst>
              <a:path w="1035916" h="4153123">
                <a:moveTo>
                  <a:pt x="277501" y="3759099"/>
                </a:moveTo>
                <a:lnTo>
                  <a:pt x="758408" y="3759099"/>
                </a:lnTo>
                <a:lnTo>
                  <a:pt x="517954" y="4153123"/>
                </a:lnTo>
                <a:close/>
                <a:moveTo>
                  <a:pt x="42612" y="2944898"/>
                </a:moveTo>
                <a:cubicBezTo>
                  <a:pt x="153922" y="2941505"/>
                  <a:pt x="246502" y="2889483"/>
                  <a:pt x="275675" y="2819018"/>
                </a:cubicBezTo>
                <a:cubicBezTo>
                  <a:pt x="304648" y="2892614"/>
                  <a:pt x="403763" y="2945872"/>
                  <a:pt x="521107" y="2945872"/>
                </a:cubicBezTo>
                <a:cubicBezTo>
                  <a:pt x="638453" y="2945872"/>
                  <a:pt x="737567" y="2892613"/>
                  <a:pt x="766540" y="2819017"/>
                </a:cubicBezTo>
                <a:cubicBezTo>
                  <a:pt x="795133" y="2888142"/>
                  <a:pt x="884783" y="2939514"/>
                  <a:pt x="993299" y="2944464"/>
                </a:cubicBezTo>
                <a:lnTo>
                  <a:pt x="776840" y="3657264"/>
                </a:lnTo>
                <a:lnTo>
                  <a:pt x="258940" y="3657264"/>
                </a:lnTo>
                <a:close/>
                <a:moveTo>
                  <a:pt x="809102" y="564558"/>
                </a:moveTo>
                <a:lnTo>
                  <a:pt x="1035914" y="564558"/>
                </a:lnTo>
                <a:lnTo>
                  <a:pt x="1035915" y="2838682"/>
                </a:lnTo>
                <a:cubicBezTo>
                  <a:pt x="1029586" y="2840409"/>
                  <a:pt x="1023074" y="2840731"/>
                  <a:pt x="1016490" y="2840731"/>
                </a:cubicBezTo>
                <a:cubicBezTo>
                  <a:pt x="901952" y="2840731"/>
                  <a:pt x="809102" y="2743612"/>
                  <a:pt x="809101" y="2623810"/>
                </a:cubicBezTo>
                <a:close/>
                <a:moveTo>
                  <a:pt x="310569" y="564558"/>
                </a:moveTo>
                <a:lnTo>
                  <a:pt x="725347" y="564558"/>
                </a:lnTo>
                <a:lnTo>
                  <a:pt x="725347" y="2633342"/>
                </a:lnTo>
                <a:cubicBezTo>
                  <a:pt x="725347" y="2747880"/>
                  <a:pt x="632496" y="2840731"/>
                  <a:pt x="517958" y="2840731"/>
                </a:cubicBezTo>
                <a:cubicBezTo>
                  <a:pt x="403420" y="2840731"/>
                  <a:pt x="310569" y="2747880"/>
                  <a:pt x="310569" y="2633342"/>
                </a:cubicBezTo>
                <a:close/>
                <a:moveTo>
                  <a:pt x="0" y="564557"/>
                </a:moveTo>
                <a:lnTo>
                  <a:pt x="226813" y="564557"/>
                </a:lnTo>
                <a:lnTo>
                  <a:pt x="226813" y="2623810"/>
                </a:lnTo>
                <a:cubicBezTo>
                  <a:pt x="226813" y="2743612"/>
                  <a:pt x="133962" y="2840731"/>
                  <a:pt x="19424" y="2840730"/>
                </a:cubicBezTo>
                <a:cubicBezTo>
                  <a:pt x="12841" y="2840730"/>
                  <a:pt x="6329" y="2840409"/>
                  <a:pt x="0" y="2838682"/>
                </a:cubicBezTo>
                <a:close/>
                <a:moveTo>
                  <a:pt x="71964" y="71964"/>
                </a:moveTo>
                <a:cubicBezTo>
                  <a:pt x="116427" y="27501"/>
                  <a:pt x="177852" y="0"/>
                  <a:pt x="245701" y="0"/>
                </a:cubicBezTo>
                <a:lnTo>
                  <a:pt x="790215" y="0"/>
                </a:lnTo>
                <a:cubicBezTo>
                  <a:pt x="925912" y="0"/>
                  <a:pt x="1035916" y="110004"/>
                  <a:pt x="1035916" y="245701"/>
                </a:cubicBezTo>
                <a:cubicBezTo>
                  <a:pt x="1035916" y="327601"/>
                  <a:pt x="1035915" y="409501"/>
                  <a:pt x="1035915" y="491401"/>
                </a:cubicBezTo>
                <a:lnTo>
                  <a:pt x="0" y="491401"/>
                </a:lnTo>
                <a:lnTo>
                  <a:pt x="0" y="245701"/>
                </a:lnTo>
                <a:cubicBezTo>
                  <a:pt x="0" y="177853"/>
                  <a:pt x="27501" y="116427"/>
                  <a:pt x="71964" y="7196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2" name="Oval 21"/>
          <p:cNvSpPr>
            <a:spLocks noChangeAspect="1"/>
          </p:cNvSpPr>
          <p:nvPr/>
        </p:nvSpPr>
        <p:spPr>
          <a:xfrm>
            <a:off x="5563665" y="2376691"/>
            <a:ext cx="405329" cy="40871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23" name="Group 22"/>
          <p:cNvGrpSpPr/>
          <p:nvPr/>
        </p:nvGrpSpPr>
        <p:grpSpPr>
          <a:xfrm>
            <a:off x="1313957" y="1871179"/>
            <a:ext cx="1477045" cy="1048024"/>
            <a:chOff x="803640" y="3362835"/>
            <a:chExt cx="2059657" cy="1048024"/>
          </a:xfrm>
        </p:grpSpPr>
        <p:sp>
          <p:nvSpPr>
            <p:cNvPr id="24" name="TextBox 23"/>
            <p:cNvSpPr txBox="1"/>
            <p:nvPr/>
          </p:nvSpPr>
          <p:spPr>
            <a:xfrm>
              <a:off x="803640" y="3579862"/>
              <a:ext cx="205965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Bewerber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Abteilung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Unternehmen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Hochschule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STAKEHOLDERS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5124329" y="1113272"/>
            <a:ext cx="3379382" cy="678692"/>
            <a:chOff x="803640" y="3362835"/>
            <a:chExt cx="2059657" cy="678692"/>
          </a:xfrm>
        </p:grpSpPr>
        <p:sp>
          <p:nvSpPr>
            <p:cNvPr id="27" name="TextBox 26"/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Einstellungsverfahren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begleiten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Möglichst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geringe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Zeit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für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Sachbearbeitung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MAIN GOALS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6322246" y="2051044"/>
            <a:ext cx="2930273" cy="1232690"/>
            <a:chOff x="803639" y="3362835"/>
            <a:chExt cx="2460021" cy="1232690"/>
          </a:xfrm>
        </p:grpSpPr>
        <p:sp>
          <p:nvSpPr>
            <p:cNvPr id="30" name="TextBox 29"/>
            <p:cNvSpPr txBox="1"/>
            <p:nvPr/>
          </p:nvSpPr>
          <p:spPr>
            <a:xfrm>
              <a:off x="803639" y="3579862"/>
              <a:ext cx="246002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Stellenausschreibungen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erstellen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Lebensläufe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auswerten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de-DE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Einladungen verschicken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de-DE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Über Bewerbungsstatus informieren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JOB RESPONSIBILITIES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5868144" y="3493649"/>
            <a:ext cx="2323459" cy="863358"/>
            <a:chOff x="803640" y="3362835"/>
            <a:chExt cx="2059657" cy="863358"/>
          </a:xfrm>
        </p:grpSpPr>
        <p:sp>
          <p:nvSpPr>
            <p:cNvPr id="33" name="TextBox 32"/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Aufwendige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Kommunikation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Repetetive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Prüfung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der  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Vollständigkeit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und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Inhalte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PAIN POINTS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775569" y="3600323"/>
            <a:ext cx="2719473" cy="1048024"/>
            <a:chOff x="803640" y="3362835"/>
            <a:chExt cx="2059657" cy="1048024"/>
          </a:xfrm>
        </p:grpSpPr>
        <p:sp>
          <p:nvSpPr>
            <p:cNvPr id="36" name="TextBox 35"/>
            <p:cNvSpPr txBox="1"/>
            <p:nvPr/>
          </p:nvSpPr>
          <p:spPr>
            <a:xfrm>
              <a:off x="803640" y="3579862"/>
              <a:ext cx="205965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Leistungs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- /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Effizienssteigerung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Fokus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auf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persönlichem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Aspekt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NEEDS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9" name="Round Same Side Corner Rectangle 20">
            <a:extLst>
              <a:ext uri="{FF2B5EF4-FFF2-40B4-BE49-F238E27FC236}">
                <a16:creationId xmlns:a16="http://schemas.microsoft.com/office/drawing/2014/main" id="{AFCEB464-3FE9-4D62-95B3-54CD13FBA5A6}"/>
              </a:ext>
            </a:extLst>
          </p:cNvPr>
          <p:cNvSpPr/>
          <p:nvPr/>
        </p:nvSpPr>
        <p:spPr>
          <a:xfrm rot="10800000">
            <a:off x="4402033" y="2635358"/>
            <a:ext cx="324139" cy="648375"/>
          </a:xfrm>
          <a:custGeom>
            <a:avLst/>
            <a:gdLst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521281 w 1856332"/>
              <a:gd name="connsiteY2" fmla="*/ 3174669 h 3959924"/>
              <a:gd name="connsiteX3" fmla="*/ 466697 w 1856332"/>
              <a:gd name="connsiteY3" fmla="*/ 3144149 h 3959924"/>
              <a:gd name="connsiteX4" fmla="*/ 8303 w 1856332"/>
              <a:gd name="connsiteY4" fmla="*/ 1942070 h 3959924"/>
              <a:gd name="connsiteX5" fmla="*/ 81139 w 1856332"/>
              <a:gd name="connsiteY5" fmla="*/ 1779444 h 3959924"/>
              <a:gd name="connsiteX6" fmla="*/ 243764 w 1856332"/>
              <a:gd name="connsiteY6" fmla="*/ 1852280 h 3959924"/>
              <a:gd name="connsiteX7" fmla="*/ 504770 w 1856332"/>
              <a:gd name="connsiteY7" fmla="*/ 2536736 h 3959924"/>
              <a:gd name="connsiteX8" fmla="*/ 555637 w 1856332"/>
              <a:gd name="connsiteY8" fmla="*/ 2536736 h 3959924"/>
              <a:gd name="connsiteX9" fmla="*/ 226299 w 1856332"/>
              <a:gd name="connsiteY9" fmla="*/ 1210417 h 3959924"/>
              <a:gd name="connsiteX10" fmla="*/ 551784 w 1856332"/>
              <a:gd name="connsiteY10" fmla="*/ 1210417 h 3959924"/>
              <a:gd name="connsiteX11" fmla="*/ 551784 w 1856332"/>
              <a:gd name="connsiteY11" fmla="*/ 168335 h 3959924"/>
              <a:gd name="connsiteX12" fmla="*/ 720119 w 1856332"/>
              <a:gd name="connsiteY12" fmla="*/ 0 h 3959924"/>
              <a:gd name="connsiteX13" fmla="*/ 888454 w 1856332"/>
              <a:gd name="connsiteY13" fmla="*/ 168335 h 3959924"/>
              <a:gd name="connsiteX14" fmla="*/ 888454 w 1856332"/>
              <a:gd name="connsiteY14" fmla="*/ 1210417 h 3959924"/>
              <a:gd name="connsiteX15" fmla="*/ 968040 w 1856332"/>
              <a:gd name="connsiteY15" fmla="*/ 1210417 h 3959924"/>
              <a:gd name="connsiteX16" fmla="*/ 968040 w 1856332"/>
              <a:gd name="connsiteY16" fmla="*/ 168335 h 3959924"/>
              <a:gd name="connsiteX17" fmla="*/ 1136375 w 1856332"/>
              <a:gd name="connsiteY17" fmla="*/ 0 h 3959924"/>
              <a:gd name="connsiteX18" fmla="*/ 1304710 w 1856332"/>
              <a:gd name="connsiteY18" fmla="*/ 168335 h 3959924"/>
              <a:gd name="connsiteX19" fmla="*/ 1304710 w 1856332"/>
              <a:gd name="connsiteY19" fmla="*/ 1210417 h 3959924"/>
              <a:gd name="connsiteX20" fmla="*/ 1631589 w 1856332"/>
              <a:gd name="connsiteY20" fmla="*/ 1210417 h 3959924"/>
              <a:gd name="connsiteX21" fmla="*/ 1302251 w 1856332"/>
              <a:gd name="connsiteY21" fmla="*/ 2536736 h 3959924"/>
              <a:gd name="connsiteX22" fmla="*/ 1351562 w 1856332"/>
              <a:gd name="connsiteY22" fmla="*/ 2536736 h 3959924"/>
              <a:gd name="connsiteX23" fmla="*/ 1612568 w 1856332"/>
              <a:gd name="connsiteY23" fmla="*/ 1852280 h 3959924"/>
              <a:gd name="connsiteX24" fmla="*/ 1775193 w 1856332"/>
              <a:gd name="connsiteY24" fmla="*/ 1779444 h 3959924"/>
              <a:gd name="connsiteX25" fmla="*/ 1848029 w 1856332"/>
              <a:gd name="connsiteY25" fmla="*/ 1942070 h 3959924"/>
              <a:gd name="connsiteX26" fmla="*/ 1389635 w 1856332"/>
              <a:gd name="connsiteY26" fmla="*/ 3144149 h 3959924"/>
              <a:gd name="connsiteX27" fmla="*/ 1344732 w 1856332"/>
              <a:gd name="connsiteY27" fmla="*/ 3176282 h 3959924"/>
              <a:gd name="connsiteX28" fmla="*/ 1228565 w 1856332"/>
              <a:gd name="connsiteY28" fmla="*/ 3214674 h 3959924"/>
              <a:gd name="connsiteX29" fmla="*/ 925623 w 1856332"/>
              <a:gd name="connsiteY29" fmla="*/ 3959924 h 3959924"/>
              <a:gd name="connsiteX30" fmla="*/ 601623 w 1856332"/>
              <a:gd name="connsiteY30" fmla="*/ 3635924 h 3959924"/>
              <a:gd name="connsiteX31" fmla="*/ 925623 w 1856332"/>
              <a:gd name="connsiteY31" fmla="*/ 3311924 h 3959924"/>
              <a:gd name="connsiteX32" fmla="*/ 1249623 w 1856332"/>
              <a:gd name="connsiteY32" fmla="*/ 3635924 h 3959924"/>
              <a:gd name="connsiteX33" fmla="*/ 925623 w 1856332"/>
              <a:gd name="connsiteY33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856332" h="3959924">
                <a:moveTo>
                  <a:pt x="1228565" y="3214674"/>
                </a:moveTo>
                <a:lnTo>
                  <a:pt x="622681" y="3214674"/>
                </a:lnTo>
                <a:cubicBezTo>
                  <a:pt x="495703" y="3202920"/>
                  <a:pt x="501057" y="3225622"/>
                  <a:pt x="466697" y="3144149"/>
                </a:cubicBezTo>
                <a:lnTo>
                  <a:pt x="8303" y="1942070"/>
                </a:lnTo>
                <a:cubicBezTo>
                  <a:pt x="-16491" y="1877049"/>
                  <a:pt x="16118" y="1804239"/>
                  <a:pt x="81139" y="1779444"/>
                </a:cubicBezTo>
                <a:cubicBezTo>
                  <a:pt x="146160" y="1754650"/>
                  <a:pt x="218970" y="1787259"/>
                  <a:pt x="243764" y="1852280"/>
                </a:cubicBezTo>
                <a:lnTo>
                  <a:pt x="504770" y="2536736"/>
                </a:lnTo>
                <a:lnTo>
                  <a:pt x="555637" y="2536736"/>
                </a:lnTo>
                <a:lnTo>
                  <a:pt x="226299" y="1210417"/>
                </a:lnTo>
                <a:lnTo>
                  <a:pt x="551784" y="1210417"/>
                </a:lnTo>
                <a:lnTo>
                  <a:pt x="551784" y="168335"/>
                </a:lnTo>
                <a:cubicBezTo>
                  <a:pt x="551784" y="75366"/>
                  <a:pt x="627150" y="0"/>
                  <a:pt x="720119" y="0"/>
                </a:cubicBezTo>
                <a:cubicBezTo>
                  <a:pt x="813088" y="0"/>
                  <a:pt x="888454" y="75366"/>
                  <a:pt x="888454" y="168335"/>
                </a:cubicBezTo>
                <a:lnTo>
                  <a:pt x="888454" y="1210417"/>
                </a:lnTo>
                <a:lnTo>
                  <a:pt x="968040" y="1210417"/>
                </a:lnTo>
                <a:lnTo>
                  <a:pt x="968040" y="168335"/>
                </a:lnTo>
                <a:cubicBezTo>
                  <a:pt x="968040" y="75366"/>
                  <a:pt x="1043406" y="0"/>
                  <a:pt x="1136375" y="0"/>
                </a:cubicBezTo>
                <a:cubicBezTo>
                  <a:pt x="1229344" y="0"/>
                  <a:pt x="1304710" y="75366"/>
                  <a:pt x="1304710" y="168335"/>
                </a:cubicBezTo>
                <a:lnTo>
                  <a:pt x="1304710" y="1210417"/>
                </a:lnTo>
                <a:lnTo>
                  <a:pt x="1631589" y="1210417"/>
                </a:lnTo>
                <a:lnTo>
                  <a:pt x="1302251" y="2536736"/>
                </a:lnTo>
                <a:lnTo>
                  <a:pt x="1351562" y="2536736"/>
                </a:lnTo>
                <a:lnTo>
                  <a:pt x="1612568" y="1852280"/>
                </a:lnTo>
                <a:cubicBezTo>
                  <a:pt x="1637362" y="1787259"/>
                  <a:pt x="1710172" y="1754650"/>
                  <a:pt x="1775193" y="1779444"/>
                </a:cubicBezTo>
                <a:cubicBezTo>
                  <a:pt x="1840214" y="1804239"/>
                  <a:pt x="1872823" y="1877049"/>
                  <a:pt x="1848029" y="1942070"/>
                </a:cubicBezTo>
                <a:lnTo>
                  <a:pt x="1389635" y="3144149"/>
                </a:lnTo>
                <a:cubicBezTo>
                  <a:pt x="1348984" y="3225622"/>
                  <a:pt x="1356391" y="3202920"/>
                  <a:pt x="1228565" y="3214674"/>
                </a:cubicBezTo>
                <a:close/>
                <a:moveTo>
                  <a:pt x="925623" y="3959924"/>
                </a:moveTo>
                <a:cubicBezTo>
                  <a:pt x="746683" y="3959924"/>
                  <a:pt x="601623" y="3814864"/>
                  <a:pt x="601623" y="3635924"/>
                </a:cubicBezTo>
                <a:cubicBezTo>
                  <a:pt x="601623" y="3456984"/>
                  <a:pt x="746683" y="3311924"/>
                  <a:pt x="925623" y="3311924"/>
                </a:cubicBezTo>
                <a:cubicBezTo>
                  <a:pt x="1104563" y="3311924"/>
                  <a:pt x="1249623" y="3456984"/>
                  <a:pt x="1249623" y="3635924"/>
                </a:cubicBezTo>
                <a:cubicBezTo>
                  <a:pt x="1249623" y="3814864"/>
                  <a:pt x="1104563" y="3959924"/>
                  <a:pt x="925623" y="3959924"/>
                </a:cubicBezTo>
                <a:close/>
              </a:path>
            </a:pathLst>
          </a:cu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Round Same Side Corner Rectangle 19">
            <a:extLst>
              <a:ext uri="{FF2B5EF4-FFF2-40B4-BE49-F238E27FC236}">
                <a16:creationId xmlns:a16="http://schemas.microsoft.com/office/drawing/2014/main" id="{ED008EDE-7007-4A09-ACC2-45257781B36C}"/>
              </a:ext>
            </a:extLst>
          </p:cNvPr>
          <p:cNvSpPr/>
          <p:nvPr/>
        </p:nvSpPr>
        <p:spPr>
          <a:xfrm>
            <a:off x="4351939" y="1420605"/>
            <a:ext cx="410352" cy="557652"/>
          </a:xfrm>
          <a:custGeom>
            <a:avLst/>
            <a:gdLst/>
            <a:ahLst/>
            <a:cxnLst/>
            <a:rect l="l" t="t" r="r" b="b"/>
            <a:pathLst>
              <a:path w="2600931" h="3213524">
                <a:moveTo>
                  <a:pt x="1304260" y="0"/>
                </a:moveTo>
                <a:cubicBezTo>
                  <a:pt x="1403671" y="0"/>
                  <a:pt x="1484260" y="80589"/>
                  <a:pt x="1484260" y="180000"/>
                </a:cubicBezTo>
                <a:lnTo>
                  <a:pt x="1484260" y="412061"/>
                </a:lnTo>
                <a:lnTo>
                  <a:pt x="2330931" y="412061"/>
                </a:lnTo>
                <a:lnTo>
                  <a:pt x="2600931" y="682061"/>
                </a:lnTo>
                <a:lnTo>
                  <a:pt x="2330931" y="952061"/>
                </a:lnTo>
                <a:lnTo>
                  <a:pt x="1484260" y="952061"/>
                </a:lnTo>
                <a:lnTo>
                  <a:pt x="1484260" y="1110244"/>
                </a:lnTo>
                <a:lnTo>
                  <a:pt x="2375646" y="1110244"/>
                </a:lnTo>
                <a:lnTo>
                  <a:pt x="2375646" y="1650244"/>
                </a:lnTo>
                <a:lnTo>
                  <a:pt x="1484260" y="1650244"/>
                </a:lnTo>
                <a:lnTo>
                  <a:pt x="1484260" y="3213524"/>
                </a:lnTo>
                <a:lnTo>
                  <a:pt x="1124260" y="3213524"/>
                </a:lnTo>
                <a:lnTo>
                  <a:pt x="1124260" y="1650244"/>
                </a:lnTo>
                <a:lnTo>
                  <a:pt x="270000" y="1650244"/>
                </a:lnTo>
                <a:lnTo>
                  <a:pt x="0" y="1380244"/>
                </a:lnTo>
                <a:lnTo>
                  <a:pt x="270000" y="1110244"/>
                </a:lnTo>
                <a:lnTo>
                  <a:pt x="1124260" y="1110244"/>
                </a:lnTo>
                <a:lnTo>
                  <a:pt x="1124260" y="952061"/>
                </a:lnTo>
                <a:lnTo>
                  <a:pt x="224931" y="952061"/>
                </a:lnTo>
                <a:lnTo>
                  <a:pt x="224931" y="412061"/>
                </a:lnTo>
                <a:lnTo>
                  <a:pt x="1124260" y="412061"/>
                </a:lnTo>
                <a:lnTo>
                  <a:pt x="1124260" y="180000"/>
                </a:lnTo>
                <a:cubicBezTo>
                  <a:pt x="1124260" y="80589"/>
                  <a:pt x="1204849" y="0"/>
                  <a:pt x="13042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55345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8" grpId="0" animBg="1"/>
      <p:bldP spid="19" grpId="0" animBg="1"/>
      <p:bldP spid="21" grpId="0" animBg="1"/>
      <p:bldP spid="22" grpId="0" animBg="1"/>
      <p:bldP spid="4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-36512" y="51470"/>
            <a:ext cx="9144000" cy="576064"/>
          </a:xfrm>
        </p:spPr>
        <p:txBody>
          <a:bodyPr/>
          <a:lstStyle/>
          <a:p>
            <a:r>
              <a:rPr lang="en-US" altLang="ko-KR" dirty="0"/>
              <a:t>Mission Statement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732446" y="1563638"/>
            <a:ext cx="57198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/>
              <a:t>Bärbel </a:t>
            </a:r>
            <a:r>
              <a:rPr lang="de-DE" sz="2400" dirty="0" err="1"/>
              <a:t>needs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improve</a:t>
            </a:r>
            <a:r>
              <a:rPr lang="de-DE" sz="2400" dirty="0"/>
              <a:t> her </a:t>
            </a:r>
            <a:r>
              <a:rPr lang="de-DE" sz="2400" dirty="0" err="1"/>
              <a:t>efficiency</a:t>
            </a:r>
            <a:r>
              <a:rPr lang="de-DE" sz="2400" dirty="0"/>
              <a:t>, </a:t>
            </a:r>
          </a:p>
          <a:p>
            <a:pPr algn="ctr"/>
            <a:r>
              <a:rPr lang="de-DE" sz="2400" dirty="0" err="1"/>
              <a:t>because</a:t>
            </a:r>
            <a:r>
              <a:rPr lang="de-DE" sz="2400" dirty="0"/>
              <a:t> a </a:t>
            </a:r>
            <a:r>
              <a:rPr lang="de-DE" sz="2400" dirty="0" err="1"/>
              <a:t>lot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her </a:t>
            </a:r>
            <a:r>
              <a:rPr lang="de-DE" sz="2400" dirty="0" err="1"/>
              <a:t>tasks</a:t>
            </a:r>
            <a:r>
              <a:rPr lang="de-DE" sz="2400" dirty="0"/>
              <a:t> </a:t>
            </a:r>
            <a:r>
              <a:rPr lang="de-DE" sz="2400" dirty="0" err="1"/>
              <a:t>are</a:t>
            </a:r>
            <a:r>
              <a:rPr lang="de-DE" sz="2400" dirty="0"/>
              <a:t> </a:t>
            </a:r>
            <a:r>
              <a:rPr lang="de-DE" sz="2400" dirty="0" err="1"/>
              <a:t>repetetive</a:t>
            </a:r>
            <a:r>
              <a:rPr lang="de-DE" sz="2400" dirty="0"/>
              <a:t>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187624" y="1002090"/>
            <a:ext cx="7453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600" b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“</a:t>
            </a:r>
            <a:endParaRPr lang="ko-KR" altLang="en-US" sz="9600" b="1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 rot="10800000">
            <a:off x="7308304" y="1347614"/>
            <a:ext cx="7453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600" b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“</a:t>
            </a:r>
            <a:endParaRPr lang="ko-KR" altLang="en-US" sz="9600" b="1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6728621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Problem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076294" y="3625582"/>
            <a:ext cx="4976172" cy="288032"/>
          </a:xfrm>
        </p:spPr>
        <p:txBody>
          <a:bodyPr/>
          <a:lstStyle/>
          <a:p>
            <a:pPr lvl="0"/>
            <a:r>
              <a:rPr lang="de-DE" altLang="ko-KR" dirty="0"/>
              <a:t>Umständliche Prozesse, aktuelle Situation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512589682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FAD83FFE-8EDE-4342-8523-D2C37624CB5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/>
              <a:t>Bewerbungen 2017 in Deutschland</a:t>
            </a:r>
          </a:p>
        </p:txBody>
      </p:sp>
      <p:pic>
        <p:nvPicPr>
          <p:cNvPr id="3" name="Inhaltsplatzhalter 5">
            <a:extLst>
              <a:ext uri="{FF2B5EF4-FFF2-40B4-BE49-F238E27FC236}">
                <a16:creationId xmlns:a16="http://schemas.microsoft.com/office/drawing/2014/main" id="{13696374-5EAF-45F4-8C03-68D7AA43305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007" b="1897"/>
          <a:stretch/>
        </p:blipFill>
        <p:spPr>
          <a:xfrm>
            <a:off x="755576" y="1203598"/>
            <a:ext cx="6624736" cy="3447749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02BD3BEB-9832-4E8C-BE69-317F153AC36E}"/>
              </a:ext>
            </a:extLst>
          </p:cNvPr>
          <p:cNvSpPr/>
          <p:nvPr/>
        </p:nvSpPr>
        <p:spPr>
          <a:xfrm>
            <a:off x="3203848" y="2499742"/>
            <a:ext cx="864096" cy="204989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5" name="Group 14">
            <a:extLst>
              <a:ext uri="{FF2B5EF4-FFF2-40B4-BE49-F238E27FC236}">
                <a16:creationId xmlns:a16="http://schemas.microsoft.com/office/drawing/2014/main" id="{051C3A37-BCF1-4313-84A5-EF59665EF573}"/>
              </a:ext>
            </a:extLst>
          </p:cNvPr>
          <p:cNvGrpSpPr/>
          <p:nvPr/>
        </p:nvGrpSpPr>
        <p:grpSpPr>
          <a:xfrm>
            <a:off x="7812360" y="962710"/>
            <a:ext cx="1052368" cy="3696329"/>
            <a:chOff x="4058860" y="987781"/>
            <a:chExt cx="1052368" cy="3696329"/>
          </a:xfrm>
        </p:grpSpPr>
        <p:sp>
          <p:nvSpPr>
            <p:cNvPr id="6" name="Rectangle 8">
              <a:extLst>
                <a:ext uri="{FF2B5EF4-FFF2-40B4-BE49-F238E27FC236}">
                  <a16:creationId xmlns:a16="http://schemas.microsoft.com/office/drawing/2014/main" id="{C926B091-F312-4A3F-BE0E-0A66ACEF1543}"/>
                </a:ext>
              </a:extLst>
            </p:cNvPr>
            <p:cNvSpPr/>
            <p:nvPr/>
          </p:nvSpPr>
          <p:spPr>
            <a:xfrm rot="36931">
              <a:off x="4276045" y="3801165"/>
              <a:ext cx="592195" cy="863021"/>
            </a:xfrm>
            <a:custGeom>
              <a:avLst/>
              <a:gdLst/>
              <a:ahLst/>
              <a:cxnLst/>
              <a:rect l="l" t="t" r="r" b="b"/>
              <a:pathLst>
                <a:path w="1802378" h="1800199">
                  <a:moveTo>
                    <a:pt x="0" y="0"/>
                  </a:moveTo>
                  <a:lnTo>
                    <a:pt x="1802378" y="0"/>
                  </a:lnTo>
                  <a:lnTo>
                    <a:pt x="1802378" y="289727"/>
                  </a:lnTo>
                  <a:lnTo>
                    <a:pt x="1801366" y="289727"/>
                  </a:lnTo>
                  <a:lnTo>
                    <a:pt x="901188" y="1800199"/>
                  </a:lnTo>
                  <a:lnTo>
                    <a:pt x="1012" y="289727"/>
                  </a:lnTo>
                  <a:lnTo>
                    <a:pt x="0" y="289727"/>
                  </a:lnTo>
                  <a:lnTo>
                    <a:pt x="0" y="288030"/>
                  </a:lnTo>
                  <a:close/>
                </a:path>
              </a:pathLst>
            </a:custGeom>
            <a:gradFill>
              <a:gsLst>
                <a:gs pos="0">
                  <a:schemeClr val="accent2">
                    <a:lumMod val="70000"/>
                    <a:lumOff val="30000"/>
                  </a:schemeClr>
                </a:gs>
                <a:gs pos="100000">
                  <a:schemeClr val="accent2">
                    <a:lumMod val="70000"/>
                    <a:lumOff val="30000"/>
                  </a:schemeClr>
                </a:gs>
              </a:gsLst>
              <a:lin ang="19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Rectangle 8">
              <a:extLst>
                <a:ext uri="{FF2B5EF4-FFF2-40B4-BE49-F238E27FC236}">
                  <a16:creationId xmlns:a16="http://schemas.microsoft.com/office/drawing/2014/main" id="{05E7B726-C7D0-4050-B63D-097C6898773E}"/>
                </a:ext>
              </a:extLst>
            </p:cNvPr>
            <p:cNvSpPr/>
            <p:nvPr/>
          </p:nvSpPr>
          <p:spPr>
            <a:xfrm>
              <a:off x="4468857" y="3793500"/>
              <a:ext cx="200342" cy="872829"/>
            </a:xfrm>
            <a:custGeom>
              <a:avLst/>
              <a:gdLst>
                <a:gd name="connsiteX0" fmla="*/ 0 w 1359043"/>
                <a:gd name="connsiteY0" fmla="*/ 0 h 1813992"/>
                <a:gd name="connsiteX1" fmla="*/ 1359043 w 1359043"/>
                <a:gd name="connsiteY1" fmla="*/ 0 h 1813992"/>
                <a:gd name="connsiteX2" fmla="*/ 1359043 w 1359043"/>
                <a:gd name="connsiteY2" fmla="*/ 212596 h 1813992"/>
                <a:gd name="connsiteX3" fmla="*/ 806822 w 1359043"/>
                <a:gd name="connsiteY3" fmla="*/ 1813992 h 1813992"/>
                <a:gd name="connsiteX4" fmla="*/ 1012 w 1359043"/>
                <a:gd name="connsiteY4" fmla="*/ 289727 h 1813992"/>
                <a:gd name="connsiteX5" fmla="*/ 0 w 1359043"/>
                <a:gd name="connsiteY5" fmla="*/ 289727 h 1813992"/>
                <a:gd name="connsiteX6" fmla="*/ 0 w 1359043"/>
                <a:gd name="connsiteY6" fmla="*/ 288030 h 1813992"/>
                <a:gd name="connsiteX7" fmla="*/ 0 w 1359043"/>
                <a:gd name="connsiteY7" fmla="*/ 0 h 1813992"/>
                <a:gd name="connsiteX0" fmla="*/ 0 w 1359043"/>
                <a:gd name="connsiteY0" fmla="*/ 0 h 1820658"/>
                <a:gd name="connsiteX1" fmla="*/ 1359043 w 1359043"/>
                <a:gd name="connsiteY1" fmla="*/ 0 h 1820658"/>
                <a:gd name="connsiteX2" fmla="*/ 1359043 w 1359043"/>
                <a:gd name="connsiteY2" fmla="*/ 212596 h 1820658"/>
                <a:gd name="connsiteX3" fmla="*/ 720119 w 1359043"/>
                <a:gd name="connsiteY3" fmla="*/ 1820658 h 1820658"/>
                <a:gd name="connsiteX4" fmla="*/ 1012 w 1359043"/>
                <a:gd name="connsiteY4" fmla="*/ 289727 h 1820658"/>
                <a:gd name="connsiteX5" fmla="*/ 0 w 1359043"/>
                <a:gd name="connsiteY5" fmla="*/ 289727 h 1820658"/>
                <a:gd name="connsiteX6" fmla="*/ 0 w 1359043"/>
                <a:gd name="connsiteY6" fmla="*/ 288030 h 1820658"/>
                <a:gd name="connsiteX7" fmla="*/ 0 w 1359043"/>
                <a:gd name="connsiteY7" fmla="*/ 0 h 1820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9043" h="1820658">
                  <a:moveTo>
                    <a:pt x="0" y="0"/>
                  </a:moveTo>
                  <a:lnTo>
                    <a:pt x="1359043" y="0"/>
                  </a:lnTo>
                  <a:lnTo>
                    <a:pt x="1359043" y="212596"/>
                  </a:lnTo>
                  <a:lnTo>
                    <a:pt x="720119" y="1820658"/>
                  </a:lnTo>
                  <a:lnTo>
                    <a:pt x="1012" y="289727"/>
                  </a:lnTo>
                  <a:lnTo>
                    <a:pt x="0" y="289727"/>
                  </a:lnTo>
                  <a:lnTo>
                    <a:pt x="0" y="28803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2">
                    <a:lumMod val="50000"/>
                    <a:lumOff val="50000"/>
                  </a:schemeClr>
                </a:gs>
                <a:gs pos="100000">
                  <a:schemeClr val="accent2">
                    <a:lumMod val="50000"/>
                    <a:lumOff val="50000"/>
                  </a:schemeClr>
                </a:gs>
              </a:gsLst>
              <a:lin ang="19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Rectangle 2">
              <a:extLst>
                <a:ext uri="{FF2B5EF4-FFF2-40B4-BE49-F238E27FC236}">
                  <a16:creationId xmlns:a16="http://schemas.microsoft.com/office/drawing/2014/main" id="{E5A90BF5-0857-4A86-9DC7-3E534E22E3DA}"/>
                </a:ext>
              </a:extLst>
            </p:cNvPr>
            <p:cNvSpPr/>
            <p:nvPr/>
          </p:nvSpPr>
          <p:spPr>
            <a:xfrm>
              <a:off x="4291066" y="1891296"/>
              <a:ext cx="196906" cy="2011393"/>
            </a:xfrm>
            <a:custGeom>
              <a:avLst/>
              <a:gdLst/>
              <a:ahLst/>
              <a:cxnLst/>
              <a:rect l="l" t="t" r="r" b="b"/>
              <a:pathLst>
                <a:path w="196906" h="2011393">
                  <a:moveTo>
                    <a:pt x="0" y="0"/>
                  </a:moveTo>
                  <a:lnTo>
                    <a:pt x="99616" y="0"/>
                  </a:lnTo>
                  <a:lnTo>
                    <a:pt x="196906" y="63491"/>
                  </a:lnTo>
                  <a:lnTo>
                    <a:pt x="196906" y="2011393"/>
                  </a:lnTo>
                  <a:lnTo>
                    <a:pt x="193201" y="2011393"/>
                  </a:lnTo>
                  <a:cubicBezTo>
                    <a:pt x="183184" y="1954476"/>
                    <a:pt x="144512" y="1912472"/>
                    <a:pt x="98453" y="1912472"/>
                  </a:cubicBezTo>
                  <a:cubicBezTo>
                    <a:pt x="52394" y="1912472"/>
                    <a:pt x="13723" y="1954476"/>
                    <a:pt x="3706" y="2011393"/>
                  </a:cubicBezTo>
                  <a:lnTo>
                    <a:pt x="0" y="2011393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lumMod val="30000"/>
                    <a:lumOff val="70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9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Rectangle 2">
              <a:extLst>
                <a:ext uri="{FF2B5EF4-FFF2-40B4-BE49-F238E27FC236}">
                  <a16:creationId xmlns:a16="http://schemas.microsoft.com/office/drawing/2014/main" id="{07A9EDE2-3D1B-4C49-9998-EDE93E56651C}"/>
                </a:ext>
              </a:extLst>
            </p:cNvPr>
            <p:cNvSpPr/>
            <p:nvPr/>
          </p:nvSpPr>
          <p:spPr>
            <a:xfrm>
              <a:off x="4486591" y="1953886"/>
              <a:ext cx="196906" cy="1950905"/>
            </a:xfrm>
            <a:custGeom>
              <a:avLst/>
              <a:gdLst/>
              <a:ahLst/>
              <a:cxnLst/>
              <a:rect l="l" t="t" r="r" b="b"/>
              <a:pathLst>
                <a:path w="196906" h="1950905">
                  <a:moveTo>
                    <a:pt x="0" y="0"/>
                  </a:moveTo>
                  <a:lnTo>
                    <a:pt x="101941" y="66527"/>
                  </a:lnTo>
                  <a:lnTo>
                    <a:pt x="196906" y="4552"/>
                  </a:lnTo>
                  <a:lnTo>
                    <a:pt x="196906" y="1950905"/>
                  </a:lnTo>
                  <a:lnTo>
                    <a:pt x="193201" y="1950905"/>
                  </a:lnTo>
                  <a:cubicBezTo>
                    <a:pt x="183184" y="1893988"/>
                    <a:pt x="144512" y="1851984"/>
                    <a:pt x="98453" y="1851984"/>
                  </a:cubicBezTo>
                  <a:cubicBezTo>
                    <a:pt x="52394" y="1851984"/>
                    <a:pt x="13723" y="1893988"/>
                    <a:pt x="3706" y="1950905"/>
                  </a:cubicBezTo>
                  <a:lnTo>
                    <a:pt x="0" y="1950905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lumMod val="50000"/>
                    <a:lumOff val="50000"/>
                  </a:schemeClr>
                </a:gs>
                <a:gs pos="100000">
                  <a:schemeClr val="accent1">
                    <a:lumMod val="50000"/>
                    <a:lumOff val="50000"/>
                  </a:schemeClr>
                </a:gs>
              </a:gsLst>
              <a:lin ang="19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Rectangle 2">
              <a:extLst>
                <a:ext uri="{FF2B5EF4-FFF2-40B4-BE49-F238E27FC236}">
                  <a16:creationId xmlns:a16="http://schemas.microsoft.com/office/drawing/2014/main" id="{95E98D87-2E81-4539-B631-7948F67B042E}"/>
                </a:ext>
              </a:extLst>
            </p:cNvPr>
            <p:cNvSpPr/>
            <p:nvPr/>
          </p:nvSpPr>
          <p:spPr>
            <a:xfrm>
              <a:off x="4683483" y="1895514"/>
              <a:ext cx="196906" cy="2011393"/>
            </a:xfrm>
            <a:custGeom>
              <a:avLst/>
              <a:gdLst/>
              <a:ahLst/>
              <a:cxnLst/>
              <a:rect l="l" t="t" r="r" b="b"/>
              <a:pathLst>
                <a:path w="196906" h="2011393">
                  <a:moveTo>
                    <a:pt x="96435" y="0"/>
                  </a:moveTo>
                  <a:lnTo>
                    <a:pt x="196906" y="0"/>
                  </a:lnTo>
                  <a:lnTo>
                    <a:pt x="196906" y="2011393"/>
                  </a:lnTo>
                  <a:lnTo>
                    <a:pt x="193201" y="2011393"/>
                  </a:lnTo>
                  <a:cubicBezTo>
                    <a:pt x="183184" y="1954476"/>
                    <a:pt x="144512" y="1912472"/>
                    <a:pt x="98453" y="1912472"/>
                  </a:cubicBezTo>
                  <a:cubicBezTo>
                    <a:pt x="52394" y="1912472"/>
                    <a:pt x="13723" y="1954476"/>
                    <a:pt x="3706" y="2011393"/>
                  </a:cubicBezTo>
                  <a:lnTo>
                    <a:pt x="0" y="2011393"/>
                  </a:lnTo>
                  <a:lnTo>
                    <a:pt x="0" y="6293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Isosceles Triangle 10">
              <a:extLst>
                <a:ext uri="{FF2B5EF4-FFF2-40B4-BE49-F238E27FC236}">
                  <a16:creationId xmlns:a16="http://schemas.microsoft.com/office/drawing/2014/main" id="{1436569F-BE60-4212-97FB-304F7CF4BF4C}"/>
                </a:ext>
              </a:extLst>
            </p:cNvPr>
            <p:cNvSpPr/>
            <p:nvPr/>
          </p:nvSpPr>
          <p:spPr>
            <a:xfrm rot="10800000">
              <a:off x="4468813" y="4423239"/>
              <a:ext cx="196906" cy="260871"/>
            </a:xfrm>
            <a:prstGeom prst="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2" name="Parallelogram 15">
              <a:extLst>
                <a:ext uri="{FF2B5EF4-FFF2-40B4-BE49-F238E27FC236}">
                  <a16:creationId xmlns:a16="http://schemas.microsoft.com/office/drawing/2014/main" id="{D5CA82C0-DF45-4DE6-922D-E90744C76CA1}"/>
                </a:ext>
              </a:extLst>
            </p:cNvPr>
            <p:cNvSpPr/>
            <p:nvPr/>
          </p:nvSpPr>
          <p:spPr>
            <a:xfrm rot="16200000">
              <a:off x="4098945" y="947696"/>
              <a:ext cx="972197" cy="1052368"/>
            </a:xfrm>
            <a:custGeom>
              <a:avLst/>
              <a:gdLst/>
              <a:ahLst/>
              <a:cxnLst/>
              <a:rect l="l" t="t" r="r" b="b"/>
              <a:pathLst>
                <a:path w="2993176" h="3240001">
                  <a:moveTo>
                    <a:pt x="1299907" y="647892"/>
                  </a:moveTo>
                  <a:lnTo>
                    <a:pt x="665509" y="1620000"/>
                  </a:lnTo>
                  <a:lnTo>
                    <a:pt x="1299907" y="2592108"/>
                  </a:lnTo>
                  <a:lnTo>
                    <a:pt x="634398" y="2592108"/>
                  </a:lnTo>
                  <a:lnTo>
                    <a:pt x="0" y="1620000"/>
                  </a:lnTo>
                  <a:lnTo>
                    <a:pt x="634398" y="647892"/>
                  </a:lnTo>
                  <a:close/>
                  <a:moveTo>
                    <a:pt x="2993176" y="1620001"/>
                  </a:moveTo>
                  <a:lnTo>
                    <a:pt x="1913056" y="3240001"/>
                  </a:lnTo>
                  <a:lnTo>
                    <a:pt x="1782206" y="3043749"/>
                  </a:lnTo>
                  <a:lnTo>
                    <a:pt x="1110064" y="3043749"/>
                  </a:lnTo>
                  <a:cubicBezTo>
                    <a:pt x="1089036" y="3096599"/>
                    <a:pt x="1037333" y="3133759"/>
                    <a:pt x="976952" y="3133759"/>
                  </a:cubicBezTo>
                  <a:cubicBezTo>
                    <a:pt x="923853" y="3133759"/>
                    <a:pt x="877466" y="3105022"/>
                    <a:pt x="854540" y="3061058"/>
                  </a:cubicBezTo>
                  <a:lnTo>
                    <a:pt x="302383" y="3169763"/>
                  </a:lnTo>
                  <a:lnTo>
                    <a:pt x="302383" y="2809723"/>
                  </a:lnTo>
                  <a:lnTo>
                    <a:pt x="854540" y="2918427"/>
                  </a:lnTo>
                  <a:cubicBezTo>
                    <a:pt x="877466" y="2874463"/>
                    <a:pt x="923853" y="2845727"/>
                    <a:pt x="976952" y="2845727"/>
                  </a:cubicBezTo>
                  <a:cubicBezTo>
                    <a:pt x="1037333" y="2845727"/>
                    <a:pt x="1089036" y="2882887"/>
                    <a:pt x="1110064" y="2935737"/>
                  </a:cubicBezTo>
                  <a:lnTo>
                    <a:pt x="1710190" y="2935737"/>
                  </a:lnTo>
                  <a:lnTo>
                    <a:pt x="832936" y="1620001"/>
                  </a:lnTo>
                  <a:lnTo>
                    <a:pt x="1913056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4897075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ED80E746-7F67-4C30-A248-AE69BEAF082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/>
              <a:t>Zeitaufwand bei einer Bewerbung</a:t>
            </a:r>
          </a:p>
        </p:txBody>
      </p:sp>
      <p:pic>
        <p:nvPicPr>
          <p:cNvPr id="4" name="Inhaltsplatzhalter 4">
            <a:extLst>
              <a:ext uri="{FF2B5EF4-FFF2-40B4-BE49-F238E27FC236}">
                <a16:creationId xmlns:a16="http://schemas.microsoft.com/office/drawing/2014/main" id="{060E6F58-6154-4A9A-A10F-31499AC44D0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89"/>
          <a:stretch/>
        </p:blipFill>
        <p:spPr>
          <a:xfrm>
            <a:off x="851280" y="901864"/>
            <a:ext cx="7424220" cy="4028863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60FC0A1D-BD2B-481F-9623-A8BA14BE5638}"/>
              </a:ext>
            </a:extLst>
          </p:cNvPr>
          <p:cNvSpPr/>
          <p:nvPr/>
        </p:nvSpPr>
        <p:spPr>
          <a:xfrm>
            <a:off x="3290554" y="1687176"/>
            <a:ext cx="3702714" cy="325709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228561F2-71F2-4471-A424-A1C35D6CD1FE}"/>
              </a:ext>
            </a:extLst>
          </p:cNvPr>
          <p:cNvSpPr/>
          <p:nvPr/>
        </p:nvSpPr>
        <p:spPr>
          <a:xfrm>
            <a:off x="3305200" y="2014888"/>
            <a:ext cx="2564108" cy="3257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35604BFF-DAD8-4411-A24C-987AA7FCD54B}"/>
              </a:ext>
            </a:extLst>
          </p:cNvPr>
          <p:cNvSpPr/>
          <p:nvPr/>
        </p:nvSpPr>
        <p:spPr>
          <a:xfrm>
            <a:off x="3330646" y="2484975"/>
            <a:ext cx="2465488" cy="3179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9B20EDCD-BF23-4088-975D-B9EE162A5956}"/>
              </a:ext>
            </a:extLst>
          </p:cNvPr>
          <p:cNvSpPr/>
          <p:nvPr/>
        </p:nvSpPr>
        <p:spPr>
          <a:xfrm>
            <a:off x="3313166" y="3652887"/>
            <a:ext cx="2465488" cy="2842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8858C6E-4B4D-42C0-A393-85CD1A31EBE5}"/>
              </a:ext>
            </a:extLst>
          </p:cNvPr>
          <p:cNvSpPr/>
          <p:nvPr/>
        </p:nvSpPr>
        <p:spPr>
          <a:xfrm>
            <a:off x="3309232" y="2832886"/>
            <a:ext cx="2577556" cy="2842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609BA90F-1B6E-4275-AF29-E9B092F41AE4}"/>
              </a:ext>
            </a:extLst>
          </p:cNvPr>
          <p:cNvSpPr/>
          <p:nvPr/>
        </p:nvSpPr>
        <p:spPr>
          <a:xfrm>
            <a:off x="3305200" y="3321146"/>
            <a:ext cx="2465488" cy="2842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3665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2" presetClass="exit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2" presetClass="exit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xit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2" presetClass="exit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22" presetClass="exit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 err="1"/>
              <a:t>Lösungsideen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076294" y="3625582"/>
            <a:ext cx="4976172" cy="288032"/>
          </a:xfrm>
        </p:spPr>
        <p:txBody>
          <a:bodyPr/>
          <a:lstStyle/>
          <a:p>
            <a:pPr lvl="0"/>
            <a:r>
              <a:rPr lang="de-DE" altLang="ko-KR" dirty="0"/>
              <a:t>Konzeptfindung &amp; </a:t>
            </a:r>
            <a:r>
              <a:rPr lang="de-DE" altLang="ko-KR" dirty="0" err="1"/>
              <a:t>Scoping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02558191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Cover and End Slide Master">
  <a:themeElements>
    <a:clrScheme name="ALLPPT-COLOR-A19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32AEB8"/>
      </a:accent1>
      <a:accent2>
        <a:srgbClr val="F2A40D"/>
      </a:accent2>
      <a:accent3>
        <a:srgbClr val="32AEB8"/>
      </a:accent3>
      <a:accent4>
        <a:srgbClr val="F2A40D"/>
      </a:accent4>
      <a:accent5>
        <a:srgbClr val="32AEB8"/>
      </a:accent5>
      <a:accent6>
        <a:srgbClr val="F2A40D"/>
      </a:accent6>
      <a:hlink>
        <a:srgbClr val="3F3F3F"/>
      </a:hlink>
      <a:folHlink>
        <a:srgbClr val="3F3F3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ontents Slide Master">
  <a:themeElements>
    <a:clrScheme name="ALLPPT-COLOR-A19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32AEB8"/>
      </a:accent1>
      <a:accent2>
        <a:srgbClr val="F2A40D"/>
      </a:accent2>
      <a:accent3>
        <a:srgbClr val="32AEB8"/>
      </a:accent3>
      <a:accent4>
        <a:srgbClr val="F2A40D"/>
      </a:accent4>
      <a:accent5>
        <a:srgbClr val="32AEB8"/>
      </a:accent5>
      <a:accent6>
        <a:srgbClr val="F2A40D"/>
      </a:accent6>
      <a:hlink>
        <a:srgbClr val="3F3F3F"/>
      </a:hlink>
      <a:folHlink>
        <a:srgbClr val="3F3F3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2AEB8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3.xml><?xml version="1.0" encoding="utf-8"?>
<a:theme xmlns:a="http://schemas.openxmlformats.org/drawingml/2006/main" name="Section Break Slide Master">
  <a:themeElements>
    <a:clrScheme name="ALLPPT-COLOR-A19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32AEB8"/>
      </a:accent1>
      <a:accent2>
        <a:srgbClr val="F2A40D"/>
      </a:accent2>
      <a:accent3>
        <a:srgbClr val="32AEB8"/>
      </a:accent3>
      <a:accent4>
        <a:srgbClr val="F2A40D"/>
      </a:accent4>
      <a:accent5>
        <a:srgbClr val="32AEB8"/>
      </a:accent5>
      <a:accent6>
        <a:srgbClr val="F2A40D"/>
      </a:accent6>
      <a:hlink>
        <a:srgbClr val="3F3F3F"/>
      </a:hlink>
      <a:folHlink>
        <a:srgbClr val="3F3F3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532</Words>
  <Application>Microsoft Office PowerPoint</Application>
  <PresentationFormat>Bildschirmpräsentation (16:9)</PresentationFormat>
  <Paragraphs>148</Paragraphs>
  <Slides>20</Slides>
  <Notes>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3</vt:i4>
      </vt:variant>
      <vt:variant>
        <vt:lpstr>Folientitel</vt:lpstr>
      </vt:variant>
      <vt:variant>
        <vt:i4>20</vt:i4>
      </vt:variant>
    </vt:vector>
  </HeadingPairs>
  <TitlesOfParts>
    <vt:vector size="27" baseType="lpstr">
      <vt:lpstr>맑은 고딕</vt:lpstr>
      <vt:lpstr>Arial</vt:lpstr>
      <vt:lpstr>Arial Unicode MS</vt:lpstr>
      <vt:lpstr>Calibri</vt:lpstr>
      <vt:lpstr>Cover and End Slide Master</vt:lpstr>
      <vt:lpstr>Contents Slide Master</vt:lpstr>
      <vt:lpstr>Section Break Slide Master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googleslidesppt.com;allppt.com</dc:creator>
  <cp:lastModifiedBy>Felix Bohlen</cp:lastModifiedBy>
  <cp:revision>106</cp:revision>
  <cp:lastPrinted>2019-05-22T20:01:42Z</cp:lastPrinted>
  <dcterms:created xsi:type="dcterms:W3CDTF">2016-12-05T23:26:54Z</dcterms:created>
  <dcterms:modified xsi:type="dcterms:W3CDTF">2019-05-22T20:45:37Z</dcterms:modified>
</cp:coreProperties>
</file>

<file path=docProps/thumbnail.jpeg>
</file>